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27"/>
  </p:notesMasterIdLst>
  <p:sldIdLst>
    <p:sldId id="261" r:id="rId2"/>
    <p:sldId id="257" r:id="rId3"/>
    <p:sldId id="289" r:id="rId4"/>
    <p:sldId id="290" r:id="rId5"/>
    <p:sldId id="294" r:id="rId6"/>
    <p:sldId id="266" r:id="rId7"/>
    <p:sldId id="270" r:id="rId8"/>
    <p:sldId id="292" r:id="rId9"/>
    <p:sldId id="296" r:id="rId10"/>
    <p:sldId id="297" r:id="rId11"/>
    <p:sldId id="298" r:id="rId12"/>
    <p:sldId id="299" r:id="rId13"/>
    <p:sldId id="300" r:id="rId14"/>
    <p:sldId id="301" r:id="rId15"/>
    <p:sldId id="302" r:id="rId16"/>
    <p:sldId id="288" r:id="rId17"/>
    <p:sldId id="308" r:id="rId18"/>
    <p:sldId id="303" r:id="rId19"/>
    <p:sldId id="281" r:id="rId20"/>
    <p:sldId id="286" r:id="rId21"/>
    <p:sldId id="304" r:id="rId22"/>
    <p:sldId id="305" r:id="rId23"/>
    <p:sldId id="309" r:id="rId24"/>
    <p:sldId id="310" r:id="rId25"/>
    <p:sldId id="277"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8E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071554-E33E-4661-9610-4BA9BB84AEF2}" v="85" dt="2024-04-21T16:38:16.067"/>
    <p1510:client id="{C8E88D89-D9BA-4AF9-A386-C16D2697A7D3}" v="1" dt="2024-04-21T16:38:42.7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1"/>
    <p:restoredTop sz="94694"/>
  </p:normalViewPr>
  <p:slideViewPr>
    <p:cSldViewPr snapToGrid="0">
      <p:cViewPr varScale="1">
        <p:scale>
          <a:sx n="121" d="100"/>
          <a:sy n="121" d="100"/>
        </p:scale>
        <p:origin x="4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nhong Brejnholt (JINB)" userId="b8219c71-9da7-4a12-aded-a071d88b9102" providerId="ADAL" clId="{1867C93C-5408-472D-B418-1EB80C5EA32B}"/>
    <pc:docChg chg="custSel addSld modSld">
      <pc:chgData name="Jinhong Brejnholt (JINB)" userId="b8219c71-9da7-4a12-aded-a071d88b9102" providerId="ADAL" clId="{1867C93C-5408-472D-B418-1EB80C5EA32B}" dt="2023-10-19T14:09:08.636" v="12" actId="26606"/>
      <pc:docMkLst>
        <pc:docMk/>
      </pc:docMkLst>
      <pc:sldChg chg="addSp modSp new mod setBg">
        <pc:chgData name="Jinhong Brejnholt (JINB)" userId="b8219c71-9da7-4a12-aded-a071d88b9102" providerId="ADAL" clId="{1867C93C-5408-472D-B418-1EB80C5EA32B}" dt="2023-10-19T14:09:08.636" v="12" actId="26606"/>
        <pc:sldMkLst>
          <pc:docMk/>
          <pc:sldMk cId="2548066259" sldId="275"/>
        </pc:sldMkLst>
        <pc:spChg chg="mod">
          <ac:chgData name="Jinhong Brejnholt (JINB)" userId="b8219c71-9da7-4a12-aded-a071d88b9102" providerId="ADAL" clId="{1867C93C-5408-472D-B418-1EB80C5EA32B}" dt="2023-10-19T14:09:08.636" v="12" actId="26606"/>
          <ac:spMkLst>
            <pc:docMk/>
            <pc:sldMk cId="2548066259" sldId="275"/>
            <ac:spMk id="2" creationId="{8C8EA3CC-1BA7-0595-2E8F-1929BEA5FDF0}"/>
          </ac:spMkLst>
        </pc:spChg>
        <pc:spChg chg="mod">
          <ac:chgData name="Jinhong Brejnholt (JINB)" userId="b8219c71-9da7-4a12-aded-a071d88b9102" providerId="ADAL" clId="{1867C93C-5408-472D-B418-1EB80C5EA32B}" dt="2023-10-19T14:09:08.636" v="12" actId="26606"/>
          <ac:spMkLst>
            <pc:docMk/>
            <pc:sldMk cId="2548066259" sldId="275"/>
            <ac:spMk id="3" creationId="{F3C8AF74-E6C1-701A-3CCF-DF4EAC0F8889}"/>
          </ac:spMkLst>
        </pc:spChg>
        <pc:spChg chg="add">
          <ac:chgData name="Jinhong Brejnholt (JINB)" userId="b8219c71-9da7-4a12-aded-a071d88b9102" providerId="ADAL" clId="{1867C93C-5408-472D-B418-1EB80C5EA32B}" dt="2023-10-19T14:09:08.636" v="12" actId="26606"/>
          <ac:spMkLst>
            <pc:docMk/>
            <pc:sldMk cId="2548066259" sldId="275"/>
            <ac:spMk id="8" creationId="{35230A27-1553-42F8-99D7-829868E13715}"/>
          </ac:spMkLst>
        </pc:spChg>
        <pc:spChg chg="add">
          <ac:chgData name="Jinhong Brejnholt (JINB)" userId="b8219c71-9da7-4a12-aded-a071d88b9102" providerId="ADAL" clId="{1867C93C-5408-472D-B418-1EB80C5EA32B}" dt="2023-10-19T14:09:08.636" v="12" actId="26606"/>
          <ac:spMkLst>
            <pc:docMk/>
            <pc:sldMk cId="2548066259" sldId="275"/>
            <ac:spMk id="10" creationId="{A772232D-B4D6-429F-B3D1-2D9891B85E08}"/>
          </ac:spMkLst>
        </pc:spChg>
        <pc:cxnChg chg="add">
          <ac:chgData name="Jinhong Brejnholt (JINB)" userId="b8219c71-9da7-4a12-aded-a071d88b9102" providerId="ADAL" clId="{1867C93C-5408-472D-B418-1EB80C5EA32B}" dt="2023-10-19T14:09:08.636" v="12" actId="26606"/>
          <ac:cxnSpMkLst>
            <pc:docMk/>
            <pc:sldMk cId="2548066259" sldId="275"/>
            <ac:cxnSpMk id="12" creationId="{02CC3441-26B3-4381-B3DF-8AE3C288BC0D}"/>
          </ac:cxnSpMkLst>
        </pc:cxnChg>
      </pc:sldChg>
    </pc:docChg>
  </pc:docChgLst>
  <pc:docChgLst>
    <pc:chgData name="Ankur Singh (ANSD)" userId="S::ansd@saxobank.com::6ffbfbca-d761-4caa-a6b5-84ba84e87467" providerId="AD" clId="Web-{F92AC1A0-00DA-9F13-CA68-7DE283A85DF0}"/>
    <pc:docChg chg="addSld delSld modSld">
      <pc:chgData name="Ankur Singh (ANSD)" userId="S::ansd@saxobank.com::6ffbfbca-d761-4caa-a6b5-84ba84e87467" providerId="AD" clId="Web-{F92AC1A0-00DA-9F13-CA68-7DE283A85DF0}" dt="2024-04-17T10:22:29.206" v="23"/>
      <pc:docMkLst>
        <pc:docMk/>
      </pc:docMkLst>
      <pc:sldChg chg="addSp delSp modSp">
        <pc:chgData name="Ankur Singh (ANSD)" userId="S::ansd@saxobank.com::6ffbfbca-d761-4caa-a6b5-84ba84e87467" providerId="AD" clId="Web-{F92AC1A0-00DA-9F13-CA68-7DE283A85DF0}" dt="2024-04-17T10:22:29.206" v="23"/>
        <pc:sldMkLst>
          <pc:docMk/>
          <pc:sldMk cId="2517397121" sldId="303"/>
        </pc:sldMkLst>
        <pc:picChg chg="add del mod">
          <ac:chgData name="Ankur Singh (ANSD)" userId="S::ansd@saxobank.com::6ffbfbca-d761-4caa-a6b5-84ba84e87467" providerId="AD" clId="Web-{F92AC1A0-00DA-9F13-CA68-7DE283A85DF0}" dt="2024-04-17T10:18:53.533" v="15"/>
          <ac:picMkLst>
            <pc:docMk/>
            <pc:sldMk cId="2517397121" sldId="303"/>
            <ac:picMk id="3" creationId="{0DF93799-458B-F86F-991F-1797F888E193}"/>
          </ac:picMkLst>
        </pc:picChg>
        <pc:picChg chg="add mod">
          <ac:chgData name="Ankur Singh (ANSD)" userId="S::ansd@saxobank.com::6ffbfbca-d761-4caa-a6b5-84ba84e87467" providerId="AD" clId="Web-{F92AC1A0-00DA-9F13-CA68-7DE283A85DF0}" dt="2024-04-17T10:22:29.206" v="23"/>
          <ac:picMkLst>
            <pc:docMk/>
            <pc:sldMk cId="2517397121" sldId="303"/>
            <ac:picMk id="4" creationId="{40BDD239-4641-D80B-55A2-5BFA60E6FEF1}"/>
          </ac:picMkLst>
        </pc:picChg>
        <pc:picChg chg="mod">
          <ac:chgData name="Ankur Singh (ANSD)" userId="S::ansd@saxobank.com::6ffbfbca-d761-4caa-a6b5-84ba84e87467" providerId="AD" clId="Web-{F92AC1A0-00DA-9F13-CA68-7DE283A85DF0}" dt="2024-04-17T10:18:52.627" v="14" actId="1076"/>
          <ac:picMkLst>
            <pc:docMk/>
            <pc:sldMk cId="2517397121" sldId="303"/>
            <ac:picMk id="9" creationId="{FC8BD2D4-D6F8-30EC-40E8-F287A0D88CE4}"/>
          </ac:picMkLst>
        </pc:picChg>
      </pc:sldChg>
      <pc:sldChg chg="add del replId">
        <pc:chgData name="Ankur Singh (ANSD)" userId="S::ansd@saxobank.com::6ffbfbca-d761-4caa-a6b5-84ba84e87467" providerId="AD" clId="Web-{F92AC1A0-00DA-9F13-CA68-7DE283A85DF0}" dt="2024-04-17T10:18:21.473" v="1"/>
        <pc:sldMkLst>
          <pc:docMk/>
          <pc:sldMk cId="3054119624" sldId="304"/>
        </pc:sldMkLst>
      </pc:sldChg>
    </pc:docChg>
  </pc:docChgLst>
  <pc:docChgLst>
    <pc:chgData name="Jinhong Brejnholt (JINB)" userId="b8219c71-9da7-4a12-aded-a071d88b9102" providerId="ADAL" clId="{C8E88D89-D9BA-4AF9-A386-C16D2697A7D3}"/>
    <pc:docChg chg="undo custSel addSld delSld modSld sldOrd">
      <pc:chgData name="Jinhong Brejnholt (JINB)" userId="b8219c71-9da7-4a12-aded-a071d88b9102" providerId="ADAL" clId="{C8E88D89-D9BA-4AF9-A386-C16D2697A7D3}" dt="2024-04-21T16:38:42.750" v="956"/>
      <pc:docMkLst>
        <pc:docMk/>
      </pc:docMkLst>
      <pc:sldChg chg="modSp mod">
        <pc:chgData name="Jinhong Brejnholt (JINB)" userId="b8219c71-9da7-4a12-aded-a071d88b9102" providerId="ADAL" clId="{C8E88D89-D9BA-4AF9-A386-C16D2697A7D3}" dt="2024-04-17T12:36:19.743" v="880" actId="20577"/>
        <pc:sldMkLst>
          <pc:docMk/>
          <pc:sldMk cId="2367757329" sldId="257"/>
        </pc:sldMkLst>
        <pc:spChg chg="mod">
          <ac:chgData name="Jinhong Brejnholt (JINB)" userId="b8219c71-9da7-4a12-aded-a071d88b9102" providerId="ADAL" clId="{C8E88D89-D9BA-4AF9-A386-C16D2697A7D3}" dt="2024-04-17T12:36:19.743" v="880" actId="20577"/>
          <ac:spMkLst>
            <pc:docMk/>
            <pc:sldMk cId="2367757329" sldId="257"/>
            <ac:spMk id="3" creationId="{5DD965FE-0896-C096-BC46-84A121C0C866}"/>
          </ac:spMkLst>
        </pc:spChg>
      </pc:sldChg>
      <pc:sldChg chg="modSp mod">
        <pc:chgData name="Jinhong Brejnholt (JINB)" userId="b8219c71-9da7-4a12-aded-a071d88b9102" providerId="ADAL" clId="{C8E88D89-D9BA-4AF9-A386-C16D2697A7D3}" dt="2024-04-15T12:33:36.242" v="34" actId="1076"/>
        <pc:sldMkLst>
          <pc:docMk/>
          <pc:sldMk cId="1867024182" sldId="261"/>
        </pc:sldMkLst>
        <pc:spChg chg="mod">
          <ac:chgData name="Jinhong Brejnholt (JINB)" userId="b8219c71-9da7-4a12-aded-a071d88b9102" providerId="ADAL" clId="{C8E88D89-D9BA-4AF9-A386-C16D2697A7D3}" dt="2024-04-15T12:33:31.546" v="33" actId="1076"/>
          <ac:spMkLst>
            <pc:docMk/>
            <pc:sldMk cId="1867024182" sldId="261"/>
            <ac:spMk id="11" creationId="{DD108E5A-242E-187E-8380-E559ACD40009}"/>
          </ac:spMkLst>
        </pc:spChg>
        <pc:spChg chg="mod">
          <ac:chgData name="Jinhong Brejnholt (JINB)" userId="b8219c71-9da7-4a12-aded-a071d88b9102" providerId="ADAL" clId="{C8E88D89-D9BA-4AF9-A386-C16D2697A7D3}" dt="2024-04-15T12:33:36.242" v="34" actId="1076"/>
          <ac:spMkLst>
            <pc:docMk/>
            <pc:sldMk cId="1867024182" sldId="261"/>
            <ac:spMk id="12" creationId="{906D433E-8B4E-792D-0F58-3DB817FB056B}"/>
          </ac:spMkLst>
        </pc:spChg>
      </pc:sldChg>
      <pc:sldChg chg="ord modAnim">
        <pc:chgData name="Jinhong Brejnholt (JINB)" userId="b8219c71-9da7-4a12-aded-a071d88b9102" providerId="ADAL" clId="{C8E88D89-D9BA-4AF9-A386-C16D2697A7D3}" dt="2024-04-17T07:52:37.727" v="165"/>
        <pc:sldMkLst>
          <pc:docMk/>
          <pc:sldMk cId="571621407" sldId="266"/>
        </pc:sldMkLst>
      </pc:sldChg>
      <pc:sldChg chg="delSp del ord modAnim">
        <pc:chgData name="Jinhong Brejnholt (JINB)" userId="b8219c71-9da7-4a12-aded-a071d88b9102" providerId="ADAL" clId="{C8E88D89-D9BA-4AF9-A386-C16D2697A7D3}" dt="2024-04-17T12:34:37.757" v="862" actId="47"/>
        <pc:sldMkLst>
          <pc:docMk/>
          <pc:sldMk cId="2239781131" sldId="267"/>
        </pc:sldMkLst>
        <pc:picChg chg="del">
          <ac:chgData name="Jinhong Brejnholt (JINB)" userId="b8219c71-9da7-4a12-aded-a071d88b9102" providerId="ADAL" clId="{C8E88D89-D9BA-4AF9-A386-C16D2697A7D3}" dt="2024-04-15T12:58:07.203" v="35" actId="478"/>
          <ac:picMkLst>
            <pc:docMk/>
            <pc:sldMk cId="2239781131" sldId="267"/>
            <ac:picMk id="1026" creationId="{6F6621F0-AE9D-6DEA-0489-CDB058EECDD3}"/>
          </ac:picMkLst>
        </pc:picChg>
      </pc:sldChg>
      <pc:sldChg chg="del">
        <pc:chgData name="Jinhong Brejnholt (JINB)" userId="b8219c71-9da7-4a12-aded-a071d88b9102" providerId="ADAL" clId="{C8E88D89-D9BA-4AF9-A386-C16D2697A7D3}" dt="2024-04-16T09:24:43.422" v="41" actId="47"/>
        <pc:sldMkLst>
          <pc:docMk/>
          <pc:sldMk cId="3018338993" sldId="268"/>
        </pc:sldMkLst>
      </pc:sldChg>
      <pc:sldChg chg="addSp delSp modSp mod ord">
        <pc:chgData name="Jinhong Brejnholt (JINB)" userId="b8219c71-9da7-4a12-aded-a071d88b9102" providerId="ADAL" clId="{C8E88D89-D9BA-4AF9-A386-C16D2697A7D3}" dt="2024-04-17T07:58:40.996" v="269" actId="1076"/>
        <pc:sldMkLst>
          <pc:docMk/>
          <pc:sldMk cId="588510524" sldId="270"/>
        </pc:sldMkLst>
        <pc:spChg chg="add del mod">
          <ac:chgData name="Jinhong Brejnholt (JINB)" userId="b8219c71-9da7-4a12-aded-a071d88b9102" providerId="ADAL" clId="{C8E88D89-D9BA-4AF9-A386-C16D2697A7D3}" dt="2024-04-17T07:58:28.408" v="265" actId="478"/>
          <ac:spMkLst>
            <pc:docMk/>
            <pc:sldMk cId="588510524" sldId="270"/>
            <ac:spMk id="7" creationId="{42CE3DBB-8EE0-3B79-89BD-1338D8B65517}"/>
          </ac:spMkLst>
        </pc:spChg>
        <pc:spChg chg="add mod">
          <ac:chgData name="Jinhong Brejnholt (JINB)" userId="b8219c71-9da7-4a12-aded-a071d88b9102" providerId="ADAL" clId="{C8E88D89-D9BA-4AF9-A386-C16D2697A7D3}" dt="2024-04-17T07:58:40.996" v="269" actId="1076"/>
          <ac:spMkLst>
            <pc:docMk/>
            <pc:sldMk cId="588510524" sldId="270"/>
            <ac:spMk id="8" creationId="{1981F3FB-76F7-E216-D0E3-D062B5A0A5D1}"/>
          </ac:spMkLst>
        </pc:spChg>
        <pc:picChg chg="add mod">
          <ac:chgData name="Jinhong Brejnholt (JINB)" userId="b8219c71-9da7-4a12-aded-a071d88b9102" providerId="ADAL" clId="{C8E88D89-D9BA-4AF9-A386-C16D2697A7D3}" dt="2024-04-17T07:57:27.259" v="223" actId="1076"/>
          <ac:picMkLst>
            <pc:docMk/>
            <pc:sldMk cId="588510524" sldId="270"/>
            <ac:picMk id="4098" creationId="{BE34876E-5870-5126-8ED5-C78A201197FE}"/>
          </ac:picMkLst>
        </pc:picChg>
        <pc:picChg chg="del">
          <ac:chgData name="Jinhong Brejnholt (JINB)" userId="b8219c71-9da7-4a12-aded-a071d88b9102" providerId="ADAL" clId="{C8E88D89-D9BA-4AF9-A386-C16D2697A7D3}" dt="2024-04-17T07:57:16.131" v="218" actId="478"/>
          <ac:picMkLst>
            <pc:docMk/>
            <pc:sldMk cId="588510524" sldId="270"/>
            <ac:picMk id="5122" creationId="{A2AEB884-3DB2-CE10-0985-499815F5882F}"/>
          </ac:picMkLst>
        </pc:picChg>
      </pc:sldChg>
      <pc:sldChg chg="del">
        <pc:chgData name="Jinhong Brejnholt (JINB)" userId="b8219c71-9da7-4a12-aded-a071d88b9102" providerId="ADAL" clId="{C8E88D89-D9BA-4AF9-A386-C16D2697A7D3}" dt="2024-04-17T08:25:24.338" v="361" actId="47"/>
        <pc:sldMkLst>
          <pc:docMk/>
          <pc:sldMk cId="2548066259" sldId="275"/>
        </pc:sldMkLst>
      </pc:sldChg>
      <pc:sldChg chg="del">
        <pc:chgData name="Jinhong Brejnholt (JINB)" userId="b8219c71-9da7-4a12-aded-a071d88b9102" providerId="ADAL" clId="{C8E88D89-D9BA-4AF9-A386-C16D2697A7D3}" dt="2024-04-17T08:25:15.687" v="359" actId="47"/>
        <pc:sldMkLst>
          <pc:docMk/>
          <pc:sldMk cId="4236742096" sldId="278"/>
        </pc:sldMkLst>
      </pc:sldChg>
      <pc:sldChg chg="modSp mod">
        <pc:chgData name="Jinhong Brejnholt (JINB)" userId="b8219c71-9da7-4a12-aded-a071d88b9102" providerId="ADAL" clId="{C8E88D89-D9BA-4AF9-A386-C16D2697A7D3}" dt="2024-04-17T08:25:07.890" v="358" actId="20577"/>
        <pc:sldMkLst>
          <pc:docMk/>
          <pc:sldMk cId="1958900676" sldId="281"/>
        </pc:sldMkLst>
        <pc:spChg chg="mod">
          <ac:chgData name="Jinhong Brejnholt (JINB)" userId="b8219c71-9da7-4a12-aded-a071d88b9102" providerId="ADAL" clId="{C8E88D89-D9BA-4AF9-A386-C16D2697A7D3}" dt="2024-04-17T08:25:07.890" v="358" actId="20577"/>
          <ac:spMkLst>
            <pc:docMk/>
            <pc:sldMk cId="1958900676" sldId="281"/>
            <ac:spMk id="2" creationId="{22364C9A-296B-6BC2-3210-1054D8F01CF2}"/>
          </ac:spMkLst>
        </pc:spChg>
      </pc:sldChg>
      <pc:sldChg chg="del">
        <pc:chgData name="Jinhong Brejnholt (JINB)" userId="b8219c71-9da7-4a12-aded-a071d88b9102" providerId="ADAL" clId="{C8E88D89-D9BA-4AF9-A386-C16D2697A7D3}" dt="2024-04-16T09:24:45.596" v="42" actId="47"/>
        <pc:sldMkLst>
          <pc:docMk/>
          <pc:sldMk cId="2268631410" sldId="282"/>
        </pc:sldMkLst>
      </pc:sldChg>
      <pc:sldChg chg="del">
        <pc:chgData name="Jinhong Brejnholt (JINB)" userId="b8219c71-9da7-4a12-aded-a071d88b9102" providerId="ADAL" clId="{C8E88D89-D9BA-4AF9-A386-C16D2697A7D3}" dt="2024-04-17T08:25:17.657" v="360" actId="47"/>
        <pc:sldMkLst>
          <pc:docMk/>
          <pc:sldMk cId="3814518408" sldId="283"/>
        </pc:sldMkLst>
      </pc:sldChg>
      <pc:sldChg chg="delSp del mod">
        <pc:chgData name="Jinhong Brejnholt (JINB)" userId="b8219c71-9da7-4a12-aded-a071d88b9102" providerId="ADAL" clId="{C8E88D89-D9BA-4AF9-A386-C16D2697A7D3}" dt="2024-04-16T09:24:57.547" v="44" actId="47"/>
        <pc:sldMkLst>
          <pc:docMk/>
          <pc:sldMk cId="194205726" sldId="285"/>
        </pc:sldMkLst>
        <pc:spChg chg="del">
          <ac:chgData name="Jinhong Brejnholt (JINB)" userId="b8219c71-9da7-4a12-aded-a071d88b9102" providerId="ADAL" clId="{C8E88D89-D9BA-4AF9-A386-C16D2697A7D3}" dt="2024-04-16T09:24:50.872" v="43" actId="478"/>
          <ac:spMkLst>
            <pc:docMk/>
            <pc:sldMk cId="194205726" sldId="285"/>
            <ac:spMk id="4" creationId="{DB0B22DB-206D-53DC-5DFF-7734D9E8FD81}"/>
          </ac:spMkLst>
        </pc:spChg>
      </pc:sldChg>
      <pc:sldChg chg="delSp modSp mod ord">
        <pc:chgData name="Jinhong Brejnholt (JINB)" userId="b8219c71-9da7-4a12-aded-a071d88b9102" providerId="ADAL" clId="{C8E88D89-D9BA-4AF9-A386-C16D2697A7D3}" dt="2024-04-21T16:38:42.750" v="956"/>
        <pc:sldMkLst>
          <pc:docMk/>
          <pc:sldMk cId="3313286201" sldId="286"/>
        </pc:sldMkLst>
        <pc:spChg chg="del">
          <ac:chgData name="Jinhong Brejnholt (JINB)" userId="b8219c71-9da7-4a12-aded-a071d88b9102" providerId="ADAL" clId="{C8E88D89-D9BA-4AF9-A386-C16D2697A7D3}" dt="2024-04-16T09:25:00.368" v="45" actId="478"/>
          <ac:spMkLst>
            <pc:docMk/>
            <pc:sldMk cId="3313286201" sldId="286"/>
            <ac:spMk id="4" creationId="{DB0B22DB-206D-53DC-5DFF-7734D9E8FD81}"/>
          </ac:spMkLst>
        </pc:spChg>
        <pc:graphicFrameChg chg="mod">
          <ac:chgData name="Jinhong Brejnholt (JINB)" userId="b8219c71-9da7-4a12-aded-a071d88b9102" providerId="ADAL" clId="{C8E88D89-D9BA-4AF9-A386-C16D2697A7D3}" dt="2024-04-17T12:17:37.402" v="668" actId="20577"/>
          <ac:graphicFrameMkLst>
            <pc:docMk/>
            <pc:sldMk cId="3313286201" sldId="286"/>
            <ac:graphicFrameMk id="15" creationId="{BD8E5722-EC01-CF8F-4ACC-2CA0C44AF613}"/>
          </ac:graphicFrameMkLst>
        </pc:graphicFrameChg>
      </pc:sldChg>
      <pc:sldChg chg="addSp delSp modSp mod">
        <pc:chgData name="Jinhong Brejnholt (JINB)" userId="b8219c71-9da7-4a12-aded-a071d88b9102" providerId="ADAL" clId="{C8E88D89-D9BA-4AF9-A386-C16D2697A7D3}" dt="2024-04-17T12:16:57.097" v="667" actId="26606"/>
        <pc:sldMkLst>
          <pc:docMk/>
          <pc:sldMk cId="420197260" sldId="287"/>
        </pc:sldMkLst>
        <pc:spChg chg="mod">
          <ac:chgData name="Jinhong Brejnholt (JINB)" userId="b8219c71-9da7-4a12-aded-a071d88b9102" providerId="ADAL" clId="{C8E88D89-D9BA-4AF9-A386-C16D2697A7D3}" dt="2024-04-17T12:16:57.097" v="667" actId="26606"/>
          <ac:spMkLst>
            <pc:docMk/>
            <pc:sldMk cId="420197260" sldId="287"/>
            <ac:spMk id="2" creationId="{04C602BE-5FCB-946E-D73C-8AA9C85969CB}"/>
          </ac:spMkLst>
        </pc:spChg>
        <pc:spChg chg="add del mod">
          <ac:chgData name="Jinhong Brejnholt (JINB)" userId="b8219c71-9da7-4a12-aded-a071d88b9102" providerId="ADAL" clId="{C8E88D89-D9BA-4AF9-A386-C16D2697A7D3}" dt="2024-04-17T12:16:50.549" v="666" actId="478"/>
          <ac:spMkLst>
            <pc:docMk/>
            <pc:sldMk cId="420197260" sldId="287"/>
            <ac:spMk id="4" creationId="{6CD594ED-F70C-1547-F109-20357C94F720}"/>
          </ac:spMkLst>
        </pc:spChg>
        <pc:spChg chg="del">
          <ac:chgData name="Jinhong Brejnholt (JINB)" userId="b8219c71-9da7-4a12-aded-a071d88b9102" providerId="ADAL" clId="{C8E88D89-D9BA-4AF9-A386-C16D2697A7D3}" dt="2024-04-17T12:16:57.097" v="667" actId="26606"/>
          <ac:spMkLst>
            <pc:docMk/>
            <pc:sldMk cId="420197260" sldId="287"/>
            <ac:spMk id="12" creationId="{311973C2-EB8B-452A-A698-4A252FD3AE28}"/>
          </ac:spMkLst>
        </pc:spChg>
        <pc:spChg chg="del">
          <ac:chgData name="Jinhong Brejnholt (JINB)" userId="b8219c71-9da7-4a12-aded-a071d88b9102" providerId="ADAL" clId="{C8E88D89-D9BA-4AF9-A386-C16D2697A7D3}" dt="2024-04-17T12:16:57.097" v="667" actId="26606"/>
          <ac:spMkLst>
            <pc:docMk/>
            <pc:sldMk cId="420197260" sldId="287"/>
            <ac:spMk id="14" creationId="{10162E77-11AD-44A7-84EC-40C59EEFBD2E}"/>
          </ac:spMkLst>
        </pc:spChg>
        <pc:spChg chg="add">
          <ac:chgData name="Jinhong Brejnholt (JINB)" userId="b8219c71-9da7-4a12-aded-a071d88b9102" providerId="ADAL" clId="{C8E88D89-D9BA-4AF9-A386-C16D2697A7D3}" dt="2024-04-17T12:16:57.097" v="667" actId="26606"/>
          <ac:spMkLst>
            <pc:docMk/>
            <pc:sldMk cId="420197260" sldId="287"/>
            <ac:spMk id="21" creationId="{D829E218-74FB-4455-98BE-F2C5BA8978BE}"/>
          </ac:spMkLst>
        </pc:spChg>
        <pc:spChg chg="add">
          <ac:chgData name="Jinhong Brejnholt (JINB)" userId="b8219c71-9da7-4a12-aded-a071d88b9102" providerId="ADAL" clId="{C8E88D89-D9BA-4AF9-A386-C16D2697A7D3}" dt="2024-04-17T12:16:57.097" v="667" actId="26606"/>
          <ac:spMkLst>
            <pc:docMk/>
            <pc:sldMk cId="420197260" sldId="287"/>
            <ac:spMk id="23" creationId="{7E8D75FD-D4F9-4D11-B70D-82EFCB4CFA5B}"/>
          </ac:spMkLst>
        </pc:spChg>
        <pc:spChg chg="add">
          <ac:chgData name="Jinhong Brejnholt (JINB)" userId="b8219c71-9da7-4a12-aded-a071d88b9102" providerId="ADAL" clId="{C8E88D89-D9BA-4AF9-A386-C16D2697A7D3}" dt="2024-04-17T12:16:57.097" v="667" actId="26606"/>
          <ac:spMkLst>
            <pc:docMk/>
            <pc:sldMk cId="420197260" sldId="287"/>
            <ac:spMk id="27" creationId="{D38589C0-4606-4156-BEC9-696F08B09D9D}"/>
          </ac:spMkLst>
        </pc:spChg>
        <pc:spChg chg="add">
          <ac:chgData name="Jinhong Brejnholt (JINB)" userId="b8219c71-9da7-4a12-aded-a071d88b9102" providerId="ADAL" clId="{C8E88D89-D9BA-4AF9-A386-C16D2697A7D3}" dt="2024-04-17T12:16:57.097" v="667" actId="26606"/>
          <ac:spMkLst>
            <pc:docMk/>
            <pc:sldMk cId="420197260" sldId="287"/>
            <ac:spMk id="29" creationId="{278668EE-3D16-4B1B-8CFE-482C22669A28}"/>
          </ac:spMkLst>
        </pc:spChg>
        <pc:picChg chg="add del mod">
          <ac:chgData name="Jinhong Brejnholt (JINB)" userId="b8219c71-9da7-4a12-aded-a071d88b9102" providerId="ADAL" clId="{C8E88D89-D9BA-4AF9-A386-C16D2697A7D3}" dt="2024-04-17T12:16:57.097" v="667" actId="26606"/>
          <ac:picMkLst>
            <pc:docMk/>
            <pc:sldMk cId="420197260" sldId="287"/>
            <ac:picMk id="5" creationId="{710D4830-B8DC-576E-F0BF-903D63748B20}"/>
          </ac:picMkLst>
        </pc:picChg>
        <pc:picChg chg="del">
          <ac:chgData name="Jinhong Brejnholt (JINB)" userId="b8219c71-9da7-4a12-aded-a071d88b9102" providerId="ADAL" clId="{C8E88D89-D9BA-4AF9-A386-C16D2697A7D3}" dt="2024-04-17T12:16:42.102" v="663" actId="478"/>
          <ac:picMkLst>
            <pc:docMk/>
            <pc:sldMk cId="420197260" sldId="287"/>
            <ac:picMk id="7" creationId="{F7C68F4D-64D1-E542-9FDA-408C7EDB7990}"/>
          </ac:picMkLst>
        </pc:picChg>
        <pc:cxnChg chg="del">
          <ac:chgData name="Jinhong Brejnholt (JINB)" userId="b8219c71-9da7-4a12-aded-a071d88b9102" providerId="ADAL" clId="{C8E88D89-D9BA-4AF9-A386-C16D2697A7D3}" dt="2024-04-17T12:16:57.097" v="667" actId="26606"/>
          <ac:cxnSpMkLst>
            <pc:docMk/>
            <pc:sldMk cId="420197260" sldId="287"/>
            <ac:cxnSpMk id="16" creationId="{5AB158E9-1B40-4CD6-95F0-95CA11DF7B7A}"/>
          </ac:cxnSpMkLst>
        </pc:cxnChg>
        <pc:cxnChg chg="add">
          <ac:chgData name="Jinhong Brejnholt (JINB)" userId="b8219c71-9da7-4a12-aded-a071d88b9102" providerId="ADAL" clId="{C8E88D89-D9BA-4AF9-A386-C16D2697A7D3}" dt="2024-04-17T12:16:57.097" v="667" actId="26606"/>
          <ac:cxnSpMkLst>
            <pc:docMk/>
            <pc:sldMk cId="420197260" sldId="287"/>
            <ac:cxnSpMk id="25" creationId="{1F5DC8C3-BA5F-4EED-BB9A-A14272BD82A1}"/>
          </ac:cxnSpMkLst>
        </pc:cxnChg>
      </pc:sldChg>
      <pc:sldChg chg="addSp delSp modSp new mod modAnim">
        <pc:chgData name="Jinhong Brejnholt (JINB)" userId="b8219c71-9da7-4a12-aded-a071d88b9102" providerId="ADAL" clId="{C8E88D89-D9BA-4AF9-A386-C16D2697A7D3}" dt="2024-04-16T13:54:51.593" v="160"/>
        <pc:sldMkLst>
          <pc:docMk/>
          <pc:sldMk cId="624305983" sldId="289"/>
        </pc:sldMkLst>
        <pc:spChg chg="mod">
          <ac:chgData name="Jinhong Brejnholt (JINB)" userId="b8219c71-9da7-4a12-aded-a071d88b9102" providerId="ADAL" clId="{C8E88D89-D9BA-4AF9-A386-C16D2697A7D3}" dt="2024-04-16T13:44:43.182" v="88" actId="20577"/>
          <ac:spMkLst>
            <pc:docMk/>
            <pc:sldMk cId="624305983" sldId="289"/>
            <ac:spMk id="2" creationId="{E671CB7E-21A5-F0EC-F158-FBF08467FBE0}"/>
          </ac:spMkLst>
        </pc:spChg>
        <pc:spChg chg="del">
          <ac:chgData name="Jinhong Brejnholt (JINB)" userId="b8219c71-9da7-4a12-aded-a071d88b9102" providerId="ADAL" clId="{C8E88D89-D9BA-4AF9-A386-C16D2697A7D3}" dt="2024-04-15T12:59:32.594" v="38" actId="478"/>
          <ac:spMkLst>
            <pc:docMk/>
            <pc:sldMk cId="624305983" sldId="289"/>
            <ac:spMk id="3" creationId="{9C5DEE61-412B-F2BD-E5B7-A10F929A4BE4}"/>
          </ac:spMkLst>
        </pc:spChg>
        <pc:spChg chg="add mod">
          <ac:chgData name="Jinhong Brejnholt (JINB)" userId="b8219c71-9da7-4a12-aded-a071d88b9102" providerId="ADAL" clId="{C8E88D89-D9BA-4AF9-A386-C16D2697A7D3}" dt="2024-04-16T13:48:55.793" v="132" actId="1036"/>
          <ac:spMkLst>
            <pc:docMk/>
            <pc:sldMk cId="624305983" sldId="289"/>
            <ac:spMk id="10" creationId="{B028E216-A5A8-5EA1-0AA5-E14AC8296959}"/>
          </ac:spMkLst>
        </pc:spChg>
        <pc:picChg chg="add del mod">
          <ac:chgData name="Jinhong Brejnholt (JINB)" userId="b8219c71-9da7-4a12-aded-a071d88b9102" providerId="ADAL" clId="{C8E88D89-D9BA-4AF9-A386-C16D2697A7D3}" dt="2024-04-16T13:44:23.299" v="46" actId="478"/>
          <ac:picMkLst>
            <pc:docMk/>
            <pc:sldMk cId="624305983" sldId="289"/>
            <ac:picMk id="7" creationId="{D4D71A84-F134-434B-E68C-01F11B4DCBBC}"/>
          </ac:picMkLst>
        </pc:picChg>
        <pc:picChg chg="add mod">
          <ac:chgData name="Jinhong Brejnholt (JINB)" userId="b8219c71-9da7-4a12-aded-a071d88b9102" providerId="ADAL" clId="{C8E88D89-D9BA-4AF9-A386-C16D2697A7D3}" dt="2024-04-16T13:48:03.517" v="91" actId="1076"/>
          <ac:picMkLst>
            <pc:docMk/>
            <pc:sldMk cId="624305983" sldId="289"/>
            <ac:picMk id="9" creationId="{62199CBE-1FCD-AEB8-5387-6C56EACC2ABA}"/>
          </ac:picMkLst>
        </pc:picChg>
        <pc:picChg chg="add mod">
          <ac:chgData name="Jinhong Brejnholt (JINB)" userId="b8219c71-9da7-4a12-aded-a071d88b9102" providerId="ADAL" clId="{C8E88D89-D9BA-4AF9-A386-C16D2697A7D3}" dt="2024-04-16T13:51:48.512" v="148"/>
          <ac:picMkLst>
            <pc:docMk/>
            <pc:sldMk cId="624305983" sldId="289"/>
            <ac:picMk id="14" creationId="{56266C4B-8CC3-8A9D-421A-0C40A25A0A0B}"/>
          </ac:picMkLst>
        </pc:picChg>
        <pc:picChg chg="add del">
          <ac:chgData name="Jinhong Brejnholt (JINB)" userId="b8219c71-9da7-4a12-aded-a071d88b9102" providerId="ADAL" clId="{C8E88D89-D9BA-4AF9-A386-C16D2697A7D3}" dt="2024-04-16T13:49:45.370" v="135" actId="478"/>
          <ac:picMkLst>
            <pc:docMk/>
            <pc:sldMk cId="624305983" sldId="289"/>
            <ac:picMk id="1026" creationId="{9164E7CC-AA48-DE9A-5349-1410019F7ABD}"/>
          </ac:picMkLst>
        </pc:picChg>
        <pc:picChg chg="add">
          <ac:chgData name="Jinhong Brejnholt (JINB)" userId="b8219c71-9da7-4a12-aded-a071d88b9102" providerId="ADAL" clId="{C8E88D89-D9BA-4AF9-A386-C16D2697A7D3}" dt="2024-04-16T13:49:50.480" v="136"/>
          <ac:picMkLst>
            <pc:docMk/>
            <pc:sldMk cId="624305983" sldId="289"/>
            <ac:picMk id="1028" creationId="{05D92A98-E7AE-4590-9082-4D993B4158D1}"/>
          </ac:picMkLst>
        </pc:picChg>
        <pc:picChg chg="add del mod">
          <ac:chgData name="Jinhong Brejnholt (JINB)" userId="b8219c71-9da7-4a12-aded-a071d88b9102" providerId="ADAL" clId="{C8E88D89-D9BA-4AF9-A386-C16D2697A7D3}" dt="2024-04-16T13:51:48.110" v="147" actId="478"/>
          <ac:picMkLst>
            <pc:docMk/>
            <pc:sldMk cId="624305983" sldId="289"/>
            <ac:picMk id="1030" creationId="{93E156F6-960D-F144-7C35-5EFF2A6765A3}"/>
          </ac:picMkLst>
        </pc:picChg>
        <pc:cxnChg chg="add del mod">
          <ac:chgData name="Jinhong Brejnholt (JINB)" userId="b8219c71-9da7-4a12-aded-a071d88b9102" providerId="ADAL" clId="{C8E88D89-D9BA-4AF9-A386-C16D2697A7D3}" dt="2024-04-16T13:44:53.978" v="89" actId="478"/>
          <ac:cxnSpMkLst>
            <pc:docMk/>
            <pc:sldMk cId="624305983" sldId="289"/>
            <ac:cxnSpMk id="5" creationId="{8F42D266-5B80-4FAC-3400-B6B3E2587629}"/>
          </ac:cxnSpMkLst>
        </pc:cxnChg>
        <pc:cxnChg chg="add del mod">
          <ac:chgData name="Jinhong Brejnholt (JINB)" userId="b8219c71-9da7-4a12-aded-a071d88b9102" providerId="ADAL" clId="{C8E88D89-D9BA-4AF9-A386-C16D2697A7D3}" dt="2024-04-16T13:54:08.679" v="149" actId="478"/>
          <ac:cxnSpMkLst>
            <pc:docMk/>
            <pc:sldMk cId="624305983" sldId="289"/>
            <ac:cxnSpMk id="12" creationId="{6CB1220C-DB9C-07D5-C411-27C5C65DCE47}"/>
          </ac:cxnSpMkLst>
        </pc:cxnChg>
        <pc:cxnChg chg="add mod">
          <ac:chgData name="Jinhong Brejnholt (JINB)" userId="b8219c71-9da7-4a12-aded-a071d88b9102" providerId="ADAL" clId="{C8E88D89-D9BA-4AF9-A386-C16D2697A7D3}" dt="2024-04-16T13:54:19.889" v="151"/>
          <ac:cxnSpMkLst>
            <pc:docMk/>
            <pc:sldMk cId="624305983" sldId="289"/>
            <ac:cxnSpMk id="15" creationId="{C8E330B3-2DFB-9C5D-C72F-983BBE3C866C}"/>
          </ac:cxnSpMkLst>
        </pc:cxnChg>
        <pc:cxnChg chg="add mod">
          <ac:chgData name="Jinhong Brejnholt (JINB)" userId="b8219c71-9da7-4a12-aded-a071d88b9102" providerId="ADAL" clId="{C8E88D89-D9BA-4AF9-A386-C16D2697A7D3}" dt="2024-04-16T13:54:30.229" v="155" actId="14100"/>
          <ac:cxnSpMkLst>
            <pc:docMk/>
            <pc:sldMk cId="624305983" sldId="289"/>
            <ac:cxnSpMk id="16" creationId="{EDAF0815-823D-073A-FAB5-A8E4508FD90D}"/>
          </ac:cxnSpMkLst>
        </pc:cxnChg>
      </pc:sldChg>
      <pc:sldChg chg="addSp delSp modSp add mod modAnim">
        <pc:chgData name="Jinhong Brejnholt (JINB)" userId="b8219c71-9da7-4a12-aded-a071d88b9102" providerId="ADAL" clId="{C8E88D89-D9BA-4AF9-A386-C16D2697A7D3}" dt="2024-04-17T12:35:12.271" v="864"/>
        <pc:sldMkLst>
          <pc:docMk/>
          <pc:sldMk cId="4222065190" sldId="290"/>
        </pc:sldMkLst>
        <pc:spChg chg="add del">
          <ac:chgData name="Jinhong Brejnholt (JINB)" userId="b8219c71-9da7-4a12-aded-a071d88b9102" providerId="ADAL" clId="{C8E88D89-D9BA-4AF9-A386-C16D2697A7D3}" dt="2024-04-16T13:50:51.685" v="144" actId="11529"/>
          <ac:spMkLst>
            <pc:docMk/>
            <pc:sldMk cId="4222065190" sldId="290"/>
            <ac:spMk id="4" creationId="{3A65DBD6-B83E-51A8-4D16-CF157A44AF64}"/>
          </ac:spMkLst>
        </pc:spChg>
        <pc:spChg chg="add">
          <ac:chgData name="Jinhong Brejnholt (JINB)" userId="b8219c71-9da7-4a12-aded-a071d88b9102" providerId="ADAL" clId="{C8E88D89-D9BA-4AF9-A386-C16D2697A7D3}" dt="2024-04-16T13:51:06.311" v="145" actId="11529"/>
          <ac:spMkLst>
            <pc:docMk/>
            <pc:sldMk cId="4222065190" sldId="290"/>
            <ac:spMk id="5" creationId="{F805FF0B-E01A-5BF1-D77A-925A78F4A627}"/>
          </ac:spMkLst>
        </pc:spChg>
        <pc:picChg chg="mod">
          <ac:chgData name="Jinhong Brejnholt (JINB)" userId="b8219c71-9da7-4a12-aded-a071d88b9102" providerId="ADAL" clId="{C8E88D89-D9BA-4AF9-A386-C16D2697A7D3}" dt="2024-04-16T13:50:25.448" v="141" actId="1076"/>
          <ac:picMkLst>
            <pc:docMk/>
            <pc:sldMk cId="4222065190" sldId="290"/>
            <ac:picMk id="1030" creationId="{93E156F6-960D-F144-7C35-5EFF2A6765A3}"/>
          </ac:picMkLst>
        </pc:picChg>
        <pc:cxnChg chg="add">
          <ac:chgData name="Jinhong Brejnholt (JINB)" userId="b8219c71-9da7-4a12-aded-a071d88b9102" providerId="ADAL" clId="{C8E88D89-D9BA-4AF9-A386-C16D2697A7D3}" dt="2024-04-16T13:51:21.278" v="146" actId="11529"/>
          <ac:cxnSpMkLst>
            <pc:docMk/>
            <pc:sldMk cId="4222065190" sldId="290"/>
            <ac:cxnSpMk id="7" creationId="{50113AA6-D2FB-1A85-26D5-662A30957BDE}"/>
          </ac:cxnSpMkLst>
        </pc:cxnChg>
        <pc:cxnChg chg="mod">
          <ac:chgData name="Jinhong Brejnholt (JINB)" userId="b8219c71-9da7-4a12-aded-a071d88b9102" providerId="ADAL" clId="{C8E88D89-D9BA-4AF9-A386-C16D2697A7D3}" dt="2024-04-16T13:54:16.427" v="150" actId="14100"/>
          <ac:cxnSpMkLst>
            <pc:docMk/>
            <pc:sldMk cId="4222065190" sldId="290"/>
            <ac:cxnSpMk id="12" creationId="{6CB1220C-DB9C-07D5-C411-27C5C65DCE47}"/>
          </ac:cxnSpMkLst>
        </pc:cxnChg>
      </pc:sldChg>
      <pc:sldChg chg="delSp add del ord setBg delDesignElem">
        <pc:chgData name="Jinhong Brejnholt (JINB)" userId="b8219c71-9da7-4a12-aded-a071d88b9102" providerId="ADAL" clId="{C8E88D89-D9BA-4AF9-A386-C16D2697A7D3}" dt="2024-04-17T07:52:55.159" v="174" actId="47"/>
        <pc:sldMkLst>
          <pc:docMk/>
          <pc:sldMk cId="1814599773" sldId="291"/>
        </pc:sldMkLst>
        <pc:spChg chg="del">
          <ac:chgData name="Jinhong Brejnholt (JINB)" userId="b8219c71-9da7-4a12-aded-a071d88b9102" providerId="ADAL" clId="{C8E88D89-D9BA-4AF9-A386-C16D2697A7D3}" dt="2024-04-17T07:52:51.040" v="171"/>
          <ac:spMkLst>
            <pc:docMk/>
            <pc:sldMk cId="1814599773" sldId="291"/>
            <ac:spMk id="67" creationId="{94837155-5FB8-4A96-864C-066D5C6556F6}"/>
          </ac:spMkLst>
        </pc:spChg>
        <pc:spChg chg="del">
          <ac:chgData name="Jinhong Brejnholt (JINB)" userId="b8219c71-9da7-4a12-aded-a071d88b9102" providerId="ADAL" clId="{C8E88D89-D9BA-4AF9-A386-C16D2697A7D3}" dt="2024-04-17T07:52:51.040" v="171"/>
          <ac:spMkLst>
            <pc:docMk/>
            <pc:sldMk cId="1814599773" sldId="291"/>
            <ac:spMk id="68" creationId="{585918EE-77B5-4057-BB22-B9CE13905F73}"/>
          </ac:spMkLst>
        </pc:spChg>
        <pc:spChg chg="del">
          <ac:chgData name="Jinhong Brejnholt (JINB)" userId="b8219c71-9da7-4a12-aded-a071d88b9102" providerId="ADAL" clId="{C8E88D89-D9BA-4AF9-A386-C16D2697A7D3}" dt="2024-04-17T07:52:51.040" v="171"/>
          <ac:spMkLst>
            <pc:docMk/>
            <pc:sldMk cId="1814599773" sldId="291"/>
            <ac:spMk id="69" creationId="{9DC7B070-A583-45C7-AF93-0E8F020EF61A}"/>
          </ac:spMkLst>
        </pc:spChg>
      </pc:sldChg>
      <pc:sldChg chg="delSp modSp add del mod ord">
        <pc:chgData name="Jinhong Brejnholt (JINB)" userId="b8219c71-9da7-4a12-aded-a071d88b9102" providerId="ADAL" clId="{C8E88D89-D9BA-4AF9-A386-C16D2697A7D3}" dt="2024-04-17T07:53:41.929" v="191" actId="47"/>
        <pc:sldMkLst>
          <pc:docMk/>
          <pc:sldMk cId="4198104345" sldId="291"/>
        </pc:sldMkLst>
        <pc:spChg chg="mod">
          <ac:chgData name="Jinhong Brejnholt (JINB)" userId="b8219c71-9da7-4a12-aded-a071d88b9102" providerId="ADAL" clId="{C8E88D89-D9BA-4AF9-A386-C16D2697A7D3}" dt="2024-04-17T07:53:05.535" v="178" actId="20577"/>
          <ac:spMkLst>
            <pc:docMk/>
            <pc:sldMk cId="4198104345" sldId="291"/>
            <ac:spMk id="3" creationId="{09C6193C-9586-A72C-32AC-345F237E621C}"/>
          </ac:spMkLst>
        </pc:spChg>
        <pc:picChg chg="del mod">
          <ac:chgData name="Jinhong Brejnholt (JINB)" userId="b8219c71-9da7-4a12-aded-a071d88b9102" providerId="ADAL" clId="{C8E88D89-D9BA-4AF9-A386-C16D2697A7D3}" dt="2024-04-17T07:53:07.869" v="181" actId="478"/>
          <ac:picMkLst>
            <pc:docMk/>
            <pc:sldMk cId="4198104345" sldId="291"/>
            <ac:picMk id="5" creationId="{298EA184-8C46-247E-4624-58CEDB8E4467}"/>
          </ac:picMkLst>
        </pc:picChg>
        <pc:picChg chg="del">
          <ac:chgData name="Jinhong Brejnholt (JINB)" userId="b8219c71-9da7-4a12-aded-a071d88b9102" providerId="ADAL" clId="{C8E88D89-D9BA-4AF9-A386-C16D2697A7D3}" dt="2024-04-17T07:53:07.131" v="179" actId="478"/>
          <ac:picMkLst>
            <pc:docMk/>
            <pc:sldMk cId="4198104345" sldId="291"/>
            <ac:picMk id="47" creationId="{426BF6C4-A2BC-7F30-270D-27CF7922FB3D}"/>
          </ac:picMkLst>
        </pc:picChg>
      </pc:sldChg>
      <pc:sldChg chg="addSp delSp modSp new mod setBg setClrOvrMap">
        <pc:chgData name="Jinhong Brejnholt (JINB)" userId="b8219c71-9da7-4a12-aded-a071d88b9102" providerId="ADAL" clId="{C8E88D89-D9BA-4AF9-A386-C16D2697A7D3}" dt="2024-04-17T07:56:31.257" v="217" actId="26606"/>
        <pc:sldMkLst>
          <pc:docMk/>
          <pc:sldMk cId="1561632557" sldId="292"/>
        </pc:sldMkLst>
        <pc:spChg chg="mod">
          <ac:chgData name="Jinhong Brejnholt (JINB)" userId="b8219c71-9da7-4a12-aded-a071d88b9102" providerId="ADAL" clId="{C8E88D89-D9BA-4AF9-A386-C16D2697A7D3}" dt="2024-04-17T07:56:31.257" v="217" actId="26606"/>
          <ac:spMkLst>
            <pc:docMk/>
            <pc:sldMk cId="1561632557" sldId="292"/>
            <ac:spMk id="2" creationId="{C9DC85D8-7CA0-43C7-5934-B1AE5AAA9E11}"/>
          </ac:spMkLst>
        </pc:spChg>
        <pc:spChg chg="mod ord">
          <ac:chgData name="Jinhong Brejnholt (JINB)" userId="b8219c71-9da7-4a12-aded-a071d88b9102" providerId="ADAL" clId="{C8E88D89-D9BA-4AF9-A386-C16D2697A7D3}" dt="2024-04-17T07:56:31.257" v="217" actId="26606"/>
          <ac:spMkLst>
            <pc:docMk/>
            <pc:sldMk cId="1561632557" sldId="292"/>
            <ac:spMk id="3" creationId="{DEA525A2-B3A9-F292-F9AB-9FA570DB1E3A}"/>
          </ac:spMkLst>
        </pc:spChg>
        <pc:spChg chg="add del">
          <ac:chgData name="Jinhong Brejnholt (JINB)" userId="b8219c71-9da7-4a12-aded-a071d88b9102" providerId="ADAL" clId="{C8E88D89-D9BA-4AF9-A386-C16D2697A7D3}" dt="2024-04-17T07:55:17.057" v="198" actId="26606"/>
          <ac:spMkLst>
            <pc:docMk/>
            <pc:sldMk cId="1561632557" sldId="292"/>
            <ac:spMk id="2054" creationId="{D40791F6-715D-481A-9C4A-3645AECFD5A0}"/>
          </ac:spMkLst>
        </pc:spChg>
        <pc:spChg chg="add del">
          <ac:chgData name="Jinhong Brejnholt (JINB)" userId="b8219c71-9da7-4a12-aded-a071d88b9102" providerId="ADAL" clId="{C8E88D89-D9BA-4AF9-A386-C16D2697A7D3}" dt="2024-04-17T07:54:33.088" v="194" actId="26606"/>
          <ac:spMkLst>
            <pc:docMk/>
            <pc:sldMk cId="1561632557" sldId="292"/>
            <ac:spMk id="2055" creationId="{873ECEC8-0F24-45B8-950F-35FC94BCEAC8}"/>
          </ac:spMkLst>
        </pc:spChg>
        <pc:spChg chg="add del">
          <ac:chgData name="Jinhong Brejnholt (JINB)" userId="b8219c71-9da7-4a12-aded-a071d88b9102" providerId="ADAL" clId="{C8E88D89-D9BA-4AF9-A386-C16D2697A7D3}" dt="2024-04-17T07:55:17.057" v="198" actId="26606"/>
          <ac:spMkLst>
            <pc:docMk/>
            <pc:sldMk cId="1561632557" sldId="292"/>
            <ac:spMk id="2058" creationId="{CADA4CA0-9A57-4FBE-A9E5-24DFC23C3F1A}"/>
          </ac:spMkLst>
        </pc:spChg>
        <pc:spChg chg="add del">
          <ac:chgData name="Jinhong Brejnholt (JINB)" userId="b8219c71-9da7-4a12-aded-a071d88b9102" providerId="ADAL" clId="{C8E88D89-D9BA-4AF9-A386-C16D2697A7D3}" dt="2024-04-17T07:54:33.088" v="194" actId="26606"/>
          <ac:spMkLst>
            <pc:docMk/>
            <pc:sldMk cId="1561632557" sldId="292"/>
            <ac:spMk id="2059" creationId="{7D417315-0A35-4882-ABD2-ABE3C89E5DCF}"/>
          </ac:spMkLst>
        </pc:spChg>
        <pc:spChg chg="add del">
          <ac:chgData name="Jinhong Brejnholt (JINB)" userId="b8219c71-9da7-4a12-aded-a071d88b9102" providerId="ADAL" clId="{C8E88D89-D9BA-4AF9-A386-C16D2697A7D3}" dt="2024-04-17T07:54:33.088" v="194" actId="26606"/>
          <ac:spMkLst>
            <pc:docMk/>
            <pc:sldMk cId="1561632557" sldId="292"/>
            <ac:spMk id="2061" creationId="{8B53612E-ADB2-4457-9688-89506397AF28}"/>
          </ac:spMkLst>
        </pc:spChg>
        <pc:spChg chg="add del">
          <ac:chgData name="Jinhong Brejnholt (JINB)" userId="b8219c71-9da7-4a12-aded-a071d88b9102" providerId="ADAL" clId="{C8E88D89-D9BA-4AF9-A386-C16D2697A7D3}" dt="2024-04-17T07:55:17.057" v="198" actId="26606"/>
          <ac:spMkLst>
            <pc:docMk/>
            <pc:sldMk cId="1561632557" sldId="292"/>
            <ac:spMk id="2063" creationId="{811CBAFA-D7E0-40A7-BB94-2C05304B407B}"/>
          </ac:spMkLst>
        </pc:spChg>
        <pc:spChg chg="add del">
          <ac:chgData name="Jinhong Brejnholt (JINB)" userId="b8219c71-9da7-4a12-aded-a071d88b9102" providerId="ADAL" clId="{C8E88D89-D9BA-4AF9-A386-C16D2697A7D3}" dt="2024-04-17T07:55:18.423" v="200" actId="26606"/>
          <ac:spMkLst>
            <pc:docMk/>
            <pc:sldMk cId="1561632557" sldId="292"/>
            <ac:spMk id="2065" creationId="{80861964-D86C-4A50-8F6D-B466384A61B1}"/>
          </ac:spMkLst>
        </pc:spChg>
        <pc:spChg chg="add del">
          <ac:chgData name="Jinhong Brejnholt (JINB)" userId="b8219c71-9da7-4a12-aded-a071d88b9102" providerId="ADAL" clId="{C8E88D89-D9BA-4AF9-A386-C16D2697A7D3}" dt="2024-04-17T07:55:18.423" v="200" actId="26606"/>
          <ac:spMkLst>
            <pc:docMk/>
            <pc:sldMk cId="1561632557" sldId="292"/>
            <ac:spMk id="2067" creationId="{02CE8509-9E93-4D74-BF24-661F111C72AB}"/>
          </ac:spMkLst>
        </pc:spChg>
        <pc:spChg chg="add del">
          <ac:chgData name="Jinhong Brejnholt (JINB)" userId="b8219c71-9da7-4a12-aded-a071d88b9102" providerId="ADAL" clId="{C8E88D89-D9BA-4AF9-A386-C16D2697A7D3}" dt="2024-04-17T07:55:18.423" v="200" actId="26606"/>
          <ac:spMkLst>
            <pc:docMk/>
            <pc:sldMk cId="1561632557" sldId="292"/>
            <ac:spMk id="2068" creationId="{66E8BA98-E13C-403B-AC96-75E203799CC0}"/>
          </ac:spMkLst>
        </pc:spChg>
        <pc:spChg chg="add del">
          <ac:chgData name="Jinhong Brejnholt (JINB)" userId="b8219c71-9da7-4a12-aded-a071d88b9102" providerId="ADAL" clId="{C8E88D89-D9BA-4AF9-A386-C16D2697A7D3}" dt="2024-04-17T07:55:18.977" v="202" actId="26606"/>
          <ac:spMkLst>
            <pc:docMk/>
            <pc:sldMk cId="1561632557" sldId="292"/>
            <ac:spMk id="2070" creationId="{F64BBAA4-C62B-4146-B49F-FE4CC4655EE0}"/>
          </ac:spMkLst>
        </pc:spChg>
        <pc:spChg chg="add del">
          <ac:chgData name="Jinhong Brejnholt (JINB)" userId="b8219c71-9da7-4a12-aded-a071d88b9102" providerId="ADAL" clId="{C8E88D89-D9BA-4AF9-A386-C16D2697A7D3}" dt="2024-04-17T07:55:18.977" v="202" actId="26606"/>
          <ac:spMkLst>
            <pc:docMk/>
            <pc:sldMk cId="1561632557" sldId="292"/>
            <ac:spMk id="2071" creationId="{77C34054-98F8-4229-885E-04C525969C5E}"/>
          </ac:spMkLst>
        </pc:spChg>
        <pc:spChg chg="add del">
          <ac:chgData name="Jinhong Brejnholt (JINB)" userId="b8219c71-9da7-4a12-aded-a071d88b9102" providerId="ADAL" clId="{C8E88D89-D9BA-4AF9-A386-C16D2697A7D3}" dt="2024-04-17T07:55:18.977" v="202" actId="26606"/>
          <ac:spMkLst>
            <pc:docMk/>
            <pc:sldMk cId="1561632557" sldId="292"/>
            <ac:spMk id="2072" creationId="{22AAB964-B835-4B93-A1F3-4A30D1F38589}"/>
          </ac:spMkLst>
        </pc:spChg>
        <pc:spChg chg="add del">
          <ac:chgData name="Jinhong Brejnholt (JINB)" userId="b8219c71-9da7-4a12-aded-a071d88b9102" providerId="ADAL" clId="{C8E88D89-D9BA-4AF9-A386-C16D2697A7D3}" dt="2024-04-17T07:55:33.478" v="206" actId="26606"/>
          <ac:spMkLst>
            <pc:docMk/>
            <pc:sldMk cId="1561632557" sldId="292"/>
            <ac:spMk id="2074" creationId="{311973C2-EB8B-452A-A698-4A252FD3AE28}"/>
          </ac:spMkLst>
        </pc:spChg>
        <pc:spChg chg="add del">
          <ac:chgData name="Jinhong Brejnholt (JINB)" userId="b8219c71-9da7-4a12-aded-a071d88b9102" providerId="ADAL" clId="{C8E88D89-D9BA-4AF9-A386-C16D2697A7D3}" dt="2024-04-17T07:55:33.478" v="206" actId="26606"/>
          <ac:spMkLst>
            <pc:docMk/>
            <pc:sldMk cId="1561632557" sldId="292"/>
            <ac:spMk id="2075" creationId="{10162E77-11AD-44A7-84EC-40C59EEFBD2E}"/>
          </ac:spMkLst>
        </pc:spChg>
        <pc:spChg chg="add del">
          <ac:chgData name="Jinhong Brejnholt (JINB)" userId="b8219c71-9da7-4a12-aded-a071d88b9102" providerId="ADAL" clId="{C8E88D89-D9BA-4AF9-A386-C16D2697A7D3}" dt="2024-04-17T07:56:31.257" v="217" actId="26606"/>
          <ac:spMkLst>
            <pc:docMk/>
            <pc:sldMk cId="1561632557" sldId="292"/>
            <ac:spMk id="2081" creationId="{D40791F6-715D-481A-9C4A-3645AECFD5A0}"/>
          </ac:spMkLst>
        </pc:spChg>
        <pc:spChg chg="add del">
          <ac:chgData name="Jinhong Brejnholt (JINB)" userId="b8219c71-9da7-4a12-aded-a071d88b9102" providerId="ADAL" clId="{C8E88D89-D9BA-4AF9-A386-C16D2697A7D3}" dt="2024-04-17T07:56:31.257" v="217" actId="26606"/>
          <ac:spMkLst>
            <pc:docMk/>
            <pc:sldMk cId="1561632557" sldId="292"/>
            <ac:spMk id="2085" creationId="{CADA4CA0-9A57-4FBE-A9E5-24DFC23C3F1A}"/>
          </ac:spMkLst>
        </pc:spChg>
        <pc:spChg chg="add del">
          <ac:chgData name="Jinhong Brejnholt (JINB)" userId="b8219c71-9da7-4a12-aded-a071d88b9102" providerId="ADAL" clId="{C8E88D89-D9BA-4AF9-A386-C16D2697A7D3}" dt="2024-04-17T07:56:31.257" v="217" actId="26606"/>
          <ac:spMkLst>
            <pc:docMk/>
            <pc:sldMk cId="1561632557" sldId="292"/>
            <ac:spMk id="2087" creationId="{811CBAFA-D7E0-40A7-BB94-2C05304B407B}"/>
          </ac:spMkLst>
        </pc:spChg>
        <pc:spChg chg="add del">
          <ac:chgData name="Jinhong Brejnholt (JINB)" userId="b8219c71-9da7-4a12-aded-a071d88b9102" providerId="ADAL" clId="{C8E88D89-D9BA-4AF9-A386-C16D2697A7D3}" dt="2024-04-17T07:56:25.442" v="210" actId="26606"/>
          <ac:spMkLst>
            <pc:docMk/>
            <pc:sldMk cId="1561632557" sldId="292"/>
            <ac:spMk id="2092" creationId="{D40791F6-715D-481A-9C4A-3645AECFD5A0}"/>
          </ac:spMkLst>
        </pc:spChg>
        <pc:spChg chg="add del">
          <ac:chgData name="Jinhong Brejnholt (JINB)" userId="b8219c71-9da7-4a12-aded-a071d88b9102" providerId="ADAL" clId="{C8E88D89-D9BA-4AF9-A386-C16D2697A7D3}" dt="2024-04-17T07:56:25.442" v="210" actId="26606"/>
          <ac:spMkLst>
            <pc:docMk/>
            <pc:sldMk cId="1561632557" sldId="292"/>
            <ac:spMk id="2096" creationId="{CADA4CA0-9A57-4FBE-A9E5-24DFC23C3F1A}"/>
          </ac:spMkLst>
        </pc:spChg>
        <pc:spChg chg="add del">
          <ac:chgData name="Jinhong Brejnholt (JINB)" userId="b8219c71-9da7-4a12-aded-a071d88b9102" providerId="ADAL" clId="{C8E88D89-D9BA-4AF9-A386-C16D2697A7D3}" dt="2024-04-17T07:56:25.442" v="210" actId="26606"/>
          <ac:spMkLst>
            <pc:docMk/>
            <pc:sldMk cId="1561632557" sldId="292"/>
            <ac:spMk id="2098" creationId="{811CBAFA-D7E0-40A7-BB94-2C05304B407B}"/>
          </ac:spMkLst>
        </pc:spChg>
        <pc:spChg chg="add del">
          <ac:chgData name="Jinhong Brejnholt (JINB)" userId="b8219c71-9da7-4a12-aded-a071d88b9102" providerId="ADAL" clId="{C8E88D89-D9BA-4AF9-A386-C16D2697A7D3}" dt="2024-04-17T07:56:27.023" v="212" actId="26606"/>
          <ac:spMkLst>
            <pc:docMk/>
            <pc:sldMk cId="1561632557" sldId="292"/>
            <ac:spMk id="2101" creationId="{19C0D743-B1D4-4E51-9DA7-C7D5DFB38BA1}"/>
          </ac:spMkLst>
        </pc:spChg>
        <pc:spChg chg="add del">
          <ac:chgData name="Jinhong Brejnholt (JINB)" userId="b8219c71-9da7-4a12-aded-a071d88b9102" providerId="ADAL" clId="{C8E88D89-D9BA-4AF9-A386-C16D2697A7D3}" dt="2024-04-17T07:56:27.023" v="212" actId="26606"/>
          <ac:spMkLst>
            <pc:docMk/>
            <pc:sldMk cId="1561632557" sldId="292"/>
            <ac:spMk id="2102" creationId="{9C79E85A-4471-4765-8CC6-CC72735E6DCE}"/>
          </ac:spMkLst>
        </pc:spChg>
        <pc:spChg chg="add del">
          <ac:chgData name="Jinhong Brejnholt (JINB)" userId="b8219c71-9da7-4a12-aded-a071d88b9102" providerId="ADAL" clId="{C8E88D89-D9BA-4AF9-A386-C16D2697A7D3}" dt="2024-04-17T07:56:27.725" v="214" actId="26606"/>
          <ac:spMkLst>
            <pc:docMk/>
            <pc:sldMk cId="1561632557" sldId="292"/>
            <ac:spMk id="2104" creationId="{08CB54FC-0B2A-4107-9A70-958B90B76585}"/>
          </ac:spMkLst>
        </pc:spChg>
        <pc:spChg chg="add del">
          <ac:chgData name="Jinhong Brejnholt (JINB)" userId="b8219c71-9da7-4a12-aded-a071d88b9102" providerId="ADAL" clId="{C8E88D89-D9BA-4AF9-A386-C16D2697A7D3}" dt="2024-04-17T07:56:27.725" v="214" actId="26606"/>
          <ac:spMkLst>
            <pc:docMk/>
            <pc:sldMk cId="1561632557" sldId="292"/>
            <ac:spMk id="2106" creationId="{6587DBF8-5C50-4034-8B79-FE54A01A8E15}"/>
          </ac:spMkLst>
        </pc:spChg>
        <pc:spChg chg="add del">
          <ac:chgData name="Jinhong Brejnholt (JINB)" userId="b8219c71-9da7-4a12-aded-a071d88b9102" providerId="ADAL" clId="{C8E88D89-D9BA-4AF9-A386-C16D2697A7D3}" dt="2024-04-17T07:56:27.725" v="214" actId="26606"/>
          <ac:spMkLst>
            <pc:docMk/>
            <pc:sldMk cId="1561632557" sldId="292"/>
            <ac:spMk id="2107" creationId="{14720853-E885-4BE5-BFE2-24004CEF6952}"/>
          </ac:spMkLst>
        </pc:spChg>
        <pc:spChg chg="add del">
          <ac:chgData name="Jinhong Brejnholt (JINB)" userId="b8219c71-9da7-4a12-aded-a071d88b9102" providerId="ADAL" clId="{C8E88D89-D9BA-4AF9-A386-C16D2697A7D3}" dt="2024-04-17T07:56:31.257" v="216" actId="26606"/>
          <ac:spMkLst>
            <pc:docMk/>
            <pc:sldMk cId="1561632557" sldId="292"/>
            <ac:spMk id="2109" creationId="{0AB6E427-3F73-4C06-A5D5-AE52C3883B50}"/>
          </ac:spMkLst>
        </pc:spChg>
        <pc:spChg chg="add del">
          <ac:chgData name="Jinhong Brejnholt (JINB)" userId="b8219c71-9da7-4a12-aded-a071d88b9102" providerId="ADAL" clId="{C8E88D89-D9BA-4AF9-A386-C16D2697A7D3}" dt="2024-04-17T07:56:31.257" v="216" actId="26606"/>
          <ac:spMkLst>
            <pc:docMk/>
            <pc:sldMk cId="1561632557" sldId="292"/>
            <ac:spMk id="2110" creationId="{D8C9BDAA-0390-4B39-9B5C-BC95E5120DA4}"/>
          </ac:spMkLst>
        </pc:spChg>
        <pc:spChg chg="add del">
          <ac:chgData name="Jinhong Brejnholt (JINB)" userId="b8219c71-9da7-4a12-aded-a071d88b9102" providerId="ADAL" clId="{C8E88D89-D9BA-4AF9-A386-C16D2697A7D3}" dt="2024-04-17T07:56:31.257" v="216" actId="26606"/>
          <ac:spMkLst>
            <pc:docMk/>
            <pc:sldMk cId="1561632557" sldId="292"/>
            <ac:spMk id="2111" creationId="{F9DB1FE5-9D46-433B-99D1-2F1B8DC79855}"/>
          </ac:spMkLst>
        </pc:spChg>
        <pc:spChg chg="add">
          <ac:chgData name="Jinhong Brejnholt (JINB)" userId="b8219c71-9da7-4a12-aded-a071d88b9102" providerId="ADAL" clId="{C8E88D89-D9BA-4AF9-A386-C16D2697A7D3}" dt="2024-04-17T07:56:31.257" v="217" actId="26606"/>
          <ac:spMkLst>
            <pc:docMk/>
            <pc:sldMk cId="1561632557" sldId="292"/>
            <ac:spMk id="2113" creationId="{873ECEC8-0F24-45B8-950F-35FC94BCEAC8}"/>
          </ac:spMkLst>
        </pc:spChg>
        <pc:spChg chg="add">
          <ac:chgData name="Jinhong Brejnholt (JINB)" userId="b8219c71-9da7-4a12-aded-a071d88b9102" providerId="ADAL" clId="{C8E88D89-D9BA-4AF9-A386-C16D2697A7D3}" dt="2024-04-17T07:56:31.257" v="217" actId="26606"/>
          <ac:spMkLst>
            <pc:docMk/>
            <pc:sldMk cId="1561632557" sldId="292"/>
            <ac:spMk id="2115" creationId="{7D417315-0A35-4882-ABD2-ABE3C89E5DCF}"/>
          </ac:spMkLst>
        </pc:spChg>
        <pc:spChg chg="add">
          <ac:chgData name="Jinhong Brejnholt (JINB)" userId="b8219c71-9da7-4a12-aded-a071d88b9102" providerId="ADAL" clId="{C8E88D89-D9BA-4AF9-A386-C16D2697A7D3}" dt="2024-04-17T07:56:31.257" v="217" actId="26606"/>
          <ac:spMkLst>
            <pc:docMk/>
            <pc:sldMk cId="1561632557" sldId="292"/>
            <ac:spMk id="2116" creationId="{8B53612E-ADB2-4457-9688-89506397AF28}"/>
          </ac:spMkLst>
        </pc:spChg>
        <pc:picChg chg="add del mod">
          <ac:chgData name="Jinhong Brejnholt (JINB)" userId="b8219c71-9da7-4a12-aded-a071d88b9102" providerId="ADAL" clId="{C8E88D89-D9BA-4AF9-A386-C16D2697A7D3}" dt="2024-04-17T07:56:17.306" v="208" actId="478"/>
          <ac:picMkLst>
            <pc:docMk/>
            <pc:sldMk cId="1561632557" sldId="292"/>
            <ac:picMk id="4" creationId="{38ED349D-7B8D-C113-07B9-8420539DC623}"/>
          </ac:picMkLst>
        </pc:picChg>
        <pc:picChg chg="add mod ord">
          <ac:chgData name="Jinhong Brejnholt (JINB)" userId="b8219c71-9da7-4a12-aded-a071d88b9102" providerId="ADAL" clId="{C8E88D89-D9BA-4AF9-A386-C16D2697A7D3}" dt="2024-04-17T07:56:31.257" v="217" actId="26606"/>
          <ac:picMkLst>
            <pc:docMk/>
            <pc:sldMk cId="1561632557" sldId="292"/>
            <ac:picMk id="5" creationId="{2B65CB3B-06A4-F7E2-70E1-64238CEB4ECB}"/>
          </ac:picMkLst>
        </pc:picChg>
        <pc:picChg chg="add del mod">
          <ac:chgData name="Jinhong Brejnholt (JINB)" userId="b8219c71-9da7-4a12-aded-a071d88b9102" providerId="ADAL" clId="{C8E88D89-D9BA-4AF9-A386-C16D2697A7D3}" dt="2024-04-17T07:55:11.903" v="195" actId="478"/>
          <ac:picMkLst>
            <pc:docMk/>
            <pc:sldMk cId="1561632557" sldId="292"/>
            <ac:picMk id="2050" creationId="{92409153-E10D-8FD5-A84A-B5A8DEF53E41}"/>
          </ac:picMkLst>
        </pc:picChg>
        <pc:picChg chg="add del mod">
          <ac:chgData name="Jinhong Brejnholt (JINB)" userId="b8219c71-9da7-4a12-aded-a071d88b9102" providerId="ADAL" clId="{C8E88D89-D9BA-4AF9-A386-C16D2697A7D3}" dt="2024-04-17T07:55:30.942" v="204" actId="478"/>
          <ac:picMkLst>
            <pc:docMk/>
            <pc:sldMk cId="1561632557" sldId="292"/>
            <ac:picMk id="2052" creationId="{CAB70A07-0F58-A1AD-FF8D-1770E9AE72CD}"/>
          </ac:picMkLst>
        </pc:picChg>
        <pc:cxnChg chg="add del">
          <ac:chgData name="Jinhong Brejnholt (JINB)" userId="b8219c71-9da7-4a12-aded-a071d88b9102" providerId="ADAL" clId="{C8E88D89-D9BA-4AF9-A386-C16D2697A7D3}" dt="2024-04-17T07:55:17.057" v="198" actId="26606"/>
          <ac:cxnSpMkLst>
            <pc:docMk/>
            <pc:sldMk cId="1561632557" sldId="292"/>
            <ac:cxnSpMk id="2056" creationId="{740F83A4-FAC4-4867-95A5-BBFD280C7BF5}"/>
          </ac:cxnSpMkLst>
        </pc:cxnChg>
        <pc:cxnChg chg="add del">
          <ac:chgData name="Jinhong Brejnholt (JINB)" userId="b8219c71-9da7-4a12-aded-a071d88b9102" providerId="ADAL" clId="{C8E88D89-D9BA-4AF9-A386-C16D2697A7D3}" dt="2024-04-17T07:54:33.088" v="194" actId="26606"/>
          <ac:cxnSpMkLst>
            <pc:docMk/>
            <pc:sldMk cId="1561632557" sldId="292"/>
            <ac:cxnSpMk id="2057" creationId="{89EB8C68-FF1B-4849-867B-32D29B19F102}"/>
          </ac:cxnSpMkLst>
        </pc:cxnChg>
        <pc:cxnChg chg="add del">
          <ac:chgData name="Jinhong Brejnholt (JINB)" userId="b8219c71-9da7-4a12-aded-a071d88b9102" providerId="ADAL" clId="{C8E88D89-D9BA-4AF9-A386-C16D2697A7D3}" dt="2024-04-17T07:55:18.423" v="200" actId="26606"/>
          <ac:cxnSpMkLst>
            <pc:docMk/>
            <pc:sldMk cId="1561632557" sldId="292"/>
            <ac:cxnSpMk id="2066" creationId="{754A678E-8F30-4E92-A5BF-F5D03D011394}"/>
          </ac:cxnSpMkLst>
        </pc:cxnChg>
        <pc:cxnChg chg="add del">
          <ac:chgData name="Jinhong Brejnholt (JINB)" userId="b8219c71-9da7-4a12-aded-a071d88b9102" providerId="ADAL" clId="{C8E88D89-D9BA-4AF9-A386-C16D2697A7D3}" dt="2024-04-17T07:55:33.478" v="206" actId="26606"/>
          <ac:cxnSpMkLst>
            <pc:docMk/>
            <pc:sldMk cId="1561632557" sldId="292"/>
            <ac:cxnSpMk id="2076" creationId="{5AB158E9-1B40-4CD6-95F0-95CA11DF7B7A}"/>
          </ac:cxnSpMkLst>
        </pc:cxnChg>
        <pc:cxnChg chg="add del">
          <ac:chgData name="Jinhong Brejnholt (JINB)" userId="b8219c71-9da7-4a12-aded-a071d88b9102" providerId="ADAL" clId="{C8E88D89-D9BA-4AF9-A386-C16D2697A7D3}" dt="2024-04-17T07:56:31.257" v="217" actId="26606"/>
          <ac:cxnSpMkLst>
            <pc:docMk/>
            <pc:sldMk cId="1561632557" sldId="292"/>
            <ac:cxnSpMk id="2083" creationId="{740F83A4-FAC4-4867-95A5-BBFD280C7BF5}"/>
          </ac:cxnSpMkLst>
        </pc:cxnChg>
        <pc:cxnChg chg="add del">
          <ac:chgData name="Jinhong Brejnholt (JINB)" userId="b8219c71-9da7-4a12-aded-a071d88b9102" providerId="ADAL" clId="{C8E88D89-D9BA-4AF9-A386-C16D2697A7D3}" dt="2024-04-17T07:56:25.442" v="210" actId="26606"/>
          <ac:cxnSpMkLst>
            <pc:docMk/>
            <pc:sldMk cId="1561632557" sldId="292"/>
            <ac:cxnSpMk id="2094" creationId="{740F83A4-FAC4-4867-95A5-BBFD280C7BF5}"/>
          </ac:cxnSpMkLst>
        </pc:cxnChg>
        <pc:cxnChg chg="add del">
          <ac:chgData name="Jinhong Brejnholt (JINB)" userId="b8219c71-9da7-4a12-aded-a071d88b9102" providerId="ADAL" clId="{C8E88D89-D9BA-4AF9-A386-C16D2697A7D3}" dt="2024-04-17T07:56:27.023" v="212" actId="26606"/>
          <ac:cxnSpMkLst>
            <pc:docMk/>
            <pc:sldMk cId="1561632557" sldId="292"/>
            <ac:cxnSpMk id="2100" creationId="{22E0153F-9015-419B-A6CF-89D70D5A9093}"/>
          </ac:cxnSpMkLst>
        </pc:cxnChg>
        <pc:cxnChg chg="add del">
          <ac:chgData name="Jinhong Brejnholt (JINB)" userId="b8219c71-9da7-4a12-aded-a071d88b9102" providerId="ADAL" clId="{C8E88D89-D9BA-4AF9-A386-C16D2697A7D3}" dt="2024-04-17T07:56:27.725" v="214" actId="26606"/>
          <ac:cxnSpMkLst>
            <pc:docMk/>
            <pc:sldMk cId="1561632557" sldId="292"/>
            <ac:cxnSpMk id="2105" creationId="{7855A9B5-1710-4B19-B0F1-CDFDD4ED5B7E}"/>
          </ac:cxnSpMkLst>
        </pc:cxnChg>
        <pc:cxnChg chg="add">
          <ac:chgData name="Jinhong Brejnholt (JINB)" userId="b8219c71-9da7-4a12-aded-a071d88b9102" providerId="ADAL" clId="{C8E88D89-D9BA-4AF9-A386-C16D2697A7D3}" dt="2024-04-17T07:56:31.257" v="217" actId="26606"/>
          <ac:cxnSpMkLst>
            <pc:docMk/>
            <pc:sldMk cId="1561632557" sldId="292"/>
            <ac:cxnSpMk id="2114" creationId="{89EB8C68-FF1B-4849-867B-32D29B19F102}"/>
          </ac:cxnSpMkLst>
        </pc:cxnChg>
      </pc:sldChg>
      <pc:sldChg chg="addSp delSp modSp add del mod ord">
        <pc:chgData name="Jinhong Brejnholt (JINB)" userId="b8219c71-9da7-4a12-aded-a071d88b9102" providerId="ADAL" clId="{C8E88D89-D9BA-4AF9-A386-C16D2697A7D3}" dt="2024-04-17T08:16:26.772" v="334" actId="47"/>
        <pc:sldMkLst>
          <pc:docMk/>
          <pc:sldMk cId="1696486098" sldId="293"/>
        </pc:sldMkLst>
        <pc:spChg chg="mod">
          <ac:chgData name="Jinhong Brejnholt (JINB)" userId="b8219c71-9da7-4a12-aded-a071d88b9102" providerId="ADAL" clId="{C8E88D89-D9BA-4AF9-A386-C16D2697A7D3}" dt="2024-04-17T07:59:38.506" v="286" actId="20577"/>
          <ac:spMkLst>
            <pc:docMk/>
            <pc:sldMk cId="1696486098" sldId="293"/>
            <ac:spMk id="3" creationId="{DEA525A2-B3A9-F292-F9AB-9FA570DB1E3A}"/>
          </ac:spMkLst>
        </pc:spChg>
        <pc:picChg chg="del">
          <ac:chgData name="Jinhong Brejnholt (JINB)" userId="b8219c71-9da7-4a12-aded-a071d88b9102" providerId="ADAL" clId="{C8E88D89-D9BA-4AF9-A386-C16D2697A7D3}" dt="2024-04-17T08:12:40.924" v="301" actId="478"/>
          <ac:picMkLst>
            <pc:docMk/>
            <pc:sldMk cId="1696486098" sldId="293"/>
            <ac:picMk id="5" creationId="{2B65CB3B-06A4-F7E2-70E1-64238CEB4ECB}"/>
          </ac:picMkLst>
        </pc:picChg>
        <pc:picChg chg="add del mod">
          <ac:chgData name="Jinhong Brejnholt (JINB)" userId="b8219c71-9da7-4a12-aded-a071d88b9102" providerId="ADAL" clId="{C8E88D89-D9BA-4AF9-A386-C16D2697A7D3}" dt="2024-04-17T08:12:53.084" v="305" actId="478"/>
          <ac:picMkLst>
            <pc:docMk/>
            <pc:sldMk cId="1696486098" sldId="293"/>
            <ac:picMk id="6" creationId="{EFA60931-89F8-5FD5-0A47-CAD1E6C42F42}"/>
          </ac:picMkLst>
        </pc:picChg>
      </pc:sldChg>
      <pc:sldChg chg="delSp add del ord setBg delDesignElem">
        <pc:chgData name="Jinhong Brejnholt (JINB)" userId="b8219c71-9da7-4a12-aded-a071d88b9102" providerId="ADAL" clId="{C8E88D89-D9BA-4AF9-A386-C16D2697A7D3}" dt="2024-04-17T07:59:01.444" v="274" actId="47"/>
        <pc:sldMkLst>
          <pc:docMk/>
          <pc:sldMk cId="3729273093" sldId="293"/>
        </pc:sldMkLst>
        <pc:spChg chg="del">
          <ac:chgData name="Jinhong Brejnholt (JINB)" userId="b8219c71-9da7-4a12-aded-a071d88b9102" providerId="ADAL" clId="{C8E88D89-D9BA-4AF9-A386-C16D2697A7D3}" dt="2024-04-17T07:58:56.695" v="271"/>
          <ac:spMkLst>
            <pc:docMk/>
            <pc:sldMk cId="3729273093" sldId="293"/>
            <ac:spMk id="2113" creationId="{873ECEC8-0F24-45B8-950F-35FC94BCEAC8}"/>
          </ac:spMkLst>
        </pc:spChg>
        <pc:spChg chg="del">
          <ac:chgData name="Jinhong Brejnholt (JINB)" userId="b8219c71-9da7-4a12-aded-a071d88b9102" providerId="ADAL" clId="{C8E88D89-D9BA-4AF9-A386-C16D2697A7D3}" dt="2024-04-17T07:58:56.695" v="271"/>
          <ac:spMkLst>
            <pc:docMk/>
            <pc:sldMk cId="3729273093" sldId="293"/>
            <ac:spMk id="2115" creationId="{7D417315-0A35-4882-ABD2-ABE3C89E5DCF}"/>
          </ac:spMkLst>
        </pc:spChg>
        <pc:spChg chg="del">
          <ac:chgData name="Jinhong Brejnholt (JINB)" userId="b8219c71-9da7-4a12-aded-a071d88b9102" providerId="ADAL" clId="{C8E88D89-D9BA-4AF9-A386-C16D2697A7D3}" dt="2024-04-17T07:58:56.695" v="271"/>
          <ac:spMkLst>
            <pc:docMk/>
            <pc:sldMk cId="3729273093" sldId="293"/>
            <ac:spMk id="2116" creationId="{8B53612E-ADB2-4457-9688-89506397AF28}"/>
          </ac:spMkLst>
        </pc:spChg>
        <pc:cxnChg chg="del">
          <ac:chgData name="Jinhong Brejnholt (JINB)" userId="b8219c71-9da7-4a12-aded-a071d88b9102" providerId="ADAL" clId="{C8E88D89-D9BA-4AF9-A386-C16D2697A7D3}" dt="2024-04-17T07:58:56.695" v="271"/>
          <ac:cxnSpMkLst>
            <pc:docMk/>
            <pc:sldMk cId="3729273093" sldId="293"/>
            <ac:cxnSpMk id="2114" creationId="{89EB8C68-FF1B-4849-867B-32D29B19F102}"/>
          </ac:cxnSpMkLst>
        </pc:cxnChg>
      </pc:sldChg>
      <pc:sldChg chg="add ord">
        <pc:chgData name="Jinhong Brejnholt (JINB)" userId="b8219c71-9da7-4a12-aded-a071d88b9102" providerId="ADAL" clId="{C8E88D89-D9BA-4AF9-A386-C16D2697A7D3}" dt="2024-04-17T08:12:48.694" v="304"/>
        <pc:sldMkLst>
          <pc:docMk/>
          <pc:sldMk cId="814848195" sldId="294"/>
        </pc:sldMkLst>
      </pc:sldChg>
      <pc:sldChg chg="delSp add del setBg delDesignElem">
        <pc:chgData name="Jinhong Brejnholt (JINB)" userId="b8219c71-9da7-4a12-aded-a071d88b9102" providerId="ADAL" clId="{C8E88D89-D9BA-4AF9-A386-C16D2697A7D3}" dt="2024-04-17T08:13:27.655" v="309" actId="47"/>
        <pc:sldMkLst>
          <pc:docMk/>
          <pc:sldMk cId="3698650890" sldId="295"/>
        </pc:sldMkLst>
        <pc:spChg chg="del">
          <ac:chgData name="Jinhong Brejnholt (JINB)" userId="b8219c71-9da7-4a12-aded-a071d88b9102" providerId="ADAL" clId="{C8E88D89-D9BA-4AF9-A386-C16D2697A7D3}" dt="2024-04-17T08:13:22.853" v="307"/>
          <ac:spMkLst>
            <pc:docMk/>
            <pc:sldMk cId="3698650890" sldId="295"/>
            <ac:spMk id="2113" creationId="{873ECEC8-0F24-45B8-950F-35FC94BCEAC8}"/>
          </ac:spMkLst>
        </pc:spChg>
        <pc:spChg chg="del">
          <ac:chgData name="Jinhong Brejnholt (JINB)" userId="b8219c71-9da7-4a12-aded-a071d88b9102" providerId="ADAL" clId="{C8E88D89-D9BA-4AF9-A386-C16D2697A7D3}" dt="2024-04-17T08:13:22.853" v="307"/>
          <ac:spMkLst>
            <pc:docMk/>
            <pc:sldMk cId="3698650890" sldId="295"/>
            <ac:spMk id="2115" creationId="{7D417315-0A35-4882-ABD2-ABE3C89E5DCF}"/>
          </ac:spMkLst>
        </pc:spChg>
        <pc:spChg chg="del">
          <ac:chgData name="Jinhong Brejnholt (JINB)" userId="b8219c71-9da7-4a12-aded-a071d88b9102" providerId="ADAL" clId="{C8E88D89-D9BA-4AF9-A386-C16D2697A7D3}" dt="2024-04-17T08:13:22.853" v="307"/>
          <ac:spMkLst>
            <pc:docMk/>
            <pc:sldMk cId="3698650890" sldId="295"/>
            <ac:spMk id="2116" creationId="{8B53612E-ADB2-4457-9688-89506397AF28}"/>
          </ac:spMkLst>
        </pc:spChg>
        <pc:cxnChg chg="del">
          <ac:chgData name="Jinhong Brejnholt (JINB)" userId="b8219c71-9da7-4a12-aded-a071d88b9102" providerId="ADAL" clId="{C8E88D89-D9BA-4AF9-A386-C16D2697A7D3}" dt="2024-04-17T08:13:22.853" v="307"/>
          <ac:cxnSpMkLst>
            <pc:docMk/>
            <pc:sldMk cId="3698650890" sldId="295"/>
            <ac:cxnSpMk id="2114" creationId="{89EB8C68-FF1B-4849-867B-32D29B19F102}"/>
          </ac:cxnSpMkLst>
        </pc:cxnChg>
      </pc:sldChg>
      <pc:sldChg chg="modSp add mod">
        <pc:chgData name="Jinhong Brejnholt (JINB)" userId="b8219c71-9da7-4a12-aded-a071d88b9102" providerId="ADAL" clId="{C8E88D89-D9BA-4AF9-A386-C16D2697A7D3}" dt="2024-04-17T08:14:20.554" v="321" actId="400"/>
        <pc:sldMkLst>
          <pc:docMk/>
          <pc:sldMk cId="888268896" sldId="296"/>
        </pc:sldMkLst>
        <pc:spChg chg="mod">
          <ac:chgData name="Jinhong Brejnholt (JINB)" userId="b8219c71-9da7-4a12-aded-a071d88b9102" providerId="ADAL" clId="{C8E88D89-D9BA-4AF9-A386-C16D2697A7D3}" dt="2024-04-17T08:14:20.554" v="321" actId="400"/>
          <ac:spMkLst>
            <pc:docMk/>
            <pc:sldMk cId="888268896" sldId="296"/>
            <ac:spMk id="3" creationId="{DEA525A2-B3A9-F292-F9AB-9FA570DB1E3A}"/>
          </ac:spMkLst>
        </pc:spChg>
      </pc:sldChg>
      <pc:sldChg chg="modSp add mod">
        <pc:chgData name="Jinhong Brejnholt (JINB)" userId="b8219c71-9da7-4a12-aded-a071d88b9102" providerId="ADAL" clId="{C8E88D89-D9BA-4AF9-A386-C16D2697A7D3}" dt="2024-04-17T08:15:35.901" v="325"/>
        <pc:sldMkLst>
          <pc:docMk/>
          <pc:sldMk cId="2983650131" sldId="297"/>
        </pc:sldMkLst>
        <pc:spChg chg="mod">
          <ac:chgData name="Jinhong Brejnholt (JINB)" userId="b8219c71-9da7-4a12-aded-a071d88b9102" providerId="ADAL" clId="{C8E88D89-D9BA-4AF9-A386-C16D2697A7D3}" dt="2024-04-17T08:15:35.901" v="325"/>
          <ac:spMkLst>
            <pc:docMk/>
            <pc:sldMk cId="2983650131" sldId="297"/>
            <ac:spMk id="3" creationId="{DEA525A2-B3A9-F292-F9AB-9FA570DB1E3A}"/>
          </ac:spMkLst>
        </pc:spChg>
      </pc:sldChg>
      <pc:sldChg chg="modSp add mod">
        <pc:chgData name="Jinhong Brejnholt (JINB)" userId="b8219c71-9da7-4a12-aded-a071d88b9102" providerId="ADAL" clId="{C8E88D89-D9BA-4AF9-A386-C16D2697A7D3}" dt="2024-04-17T08:24:30.618" v="354" actId="20577"/>
        <pc:sldMkLst>
          <pc:docMk/>
          <pc:sldMk cId="563196736" sldId="298"/>
        </pc:sldMkLst>
        <pc:spChg chg="mod">
          <ac:chgData name="Jinhong Brejnholt (JINB)" userId="b8219c71-9da7-4a12-aded-a071d88b9102" providerId="ADAL" clId="{C8E88D89-D9BA-4AF9-A386-C16D2697A7D3}" dt="2024-04-17T08:24:30.618" v="354" actId="20577"/>
          <ac:spMkLst>
            <pc:docMk/>
            <pc:sldMk cId="563196736" sldId="298"/>
            <ac:spMk id="3" creationId="{DEA525A2-B3A9-F292-F9AB-9FA570DB1E3A}"/>
          </ac:spMkLst>
        </pc:spChg>
      </pc:sldChg>
      <pc:sldChg chg="addSp delSp add del setBg delDesignElem">
        <pc:chgData name="Jinhong Brejnholt (JINB)" userId="b8219c71-9da7-4a12-aded-a071d88b9102" providerId="ADAL" clId="{C8E88D89-D9BA-4AF9-A386-C16D2697A7D3}" dt="2024-04-17T08:13:51.018" v="315"/>
        <pc:sldMkLst>
          <pc:docMk/>
          <pc:sldMk cId="1680495408" sldId="298"/>
        </pc:sldMkLst>
        <pc:spChg chg="add del">
          <ac:chgData name="Jinhong Brejnholt (JINB)" userId="b8219c71-9da7-4a12-aded-a071d88b9102" providerId="ADAL" clId="{C8E88D89-D9BA-4AF9-A386-C16D2697A7D3}" dt="2024-04-17T08:13:51.018" v="315"/>
          <ac:spMkLst>
            <pc:docMk/>
            <pc:sldMk cId="1680495408" sldId="298"/>
            <ac:spMk id="2113" creationId="{873ECEC8-0F24-45B8-950F-35FC94BCEAC8}"/>
          </ac:spMkLst>
        </pc:spChg>
        <pc:spChg chg="add del">
          <ac:chgData name="Jinhong Brejnholt (JINB)" userId="b8219c71-9da7-4a12-aded-a071d88b9102" providerId="ADAL" clId="{C8E88D89-D9BA-4AF9-A386-C16D2697A7D3}" dt="2024-04-17T08:13:51.018" v="315"/>
          <ac:spMkLst>
            <pc:docMk/>
            <pc:sldMk cId="1680495408" sldId="298"/>
            <ac:spMk id="2115" creationId="{7D417315-0A35-4882-ABD2-ABE3C89E5DCF}"/>
          </ac:spMkLst>
        </pc:spChg>
        <pc:spChg chg="add del">
          <ac:chgData name="Jinhong Brejnholt (JINB)" userId="b8219c71-9da7-4a12-aded-a071d88b9102" providerId="ADAL" clId="{C8E88D89-D9BA-4AF9-A386-C16D2697A7D3}" dt="2024-04-17T08:13:51.018" v="315"/>
          <ac:spMkLst>
            <pc:docMk/>
            <pc:sldMk cId="1680495408" sldId="298"/>
            <ac:spMk id="2116" creationId="{8B53612E-ADB2-4457-9688-89506397AF28}"/>
          </ac:spMkLst>
        </pc:spChg>
        <pc:cxnChg chg="add del">
          <ac:chgData name="Jinhong Brejnholt (JINB)" userId="b8219c71-9da7-4a12-aded-a071d88b9102" providerId="ADAL" clId="{C8E88D89-D9BA-4AF9-A386-C16D2697A7D3}" dt="2024-04-17T08:13:51.018" v="315"/>
          <ac:cxnSpMkLst>
            <pc:docMk/>
            <pc:sldMk cId="1680495408" sldId="298"/>
            <ac:cxnSpMk id="2114" creationId="{89EB8C68-FF1B-4849-867B-32D29B19F102}"/>
          </ac:cxnSpMkLst>
        </pc:cxnChg>
      </pc:sldChg>
      <pc:sldChg chg="modSp add mod">
        <pc:chgData name="Jinhong Brejnholt (JINB)" userId="b8219c71-9da7-4a12-aded-a071d88b9102" providerId="ADAL" clId="{C8E88D89-D9BA-4AF9-A386-C16D2697A7D3}" dt="2024-04-17T08:24:25.273" v="353" actId="20577"/>
        <pc:sldMkLst>
          <pc:docMk/>
          <pc:sldMk cId="1253297200" sldId="299"/>
        </pc:sldMkLst>
        <pc:spChg chg="mod">
          <ac:chgData name="Jinhong Brejnholt (JINB)" userId="b8219c71-9da7-4a12-aded-a071d88b9102" providerId="ADAL" clId="{C8E88D89-D9BA-4AF9-A386-C16D2697A7D3}" dt="2024-04-17T08:24:25.273" v="353" actId="20577"/>
          <ac:spMkLst>
            <pc:docMk/>
            <pc:sldMk cId="1253297200" sldId="299"/>
            <ac:spMk id="3" creationId="{DEA525A2-B3A9-F292-F9AB-9FA570DB1E3A}"/>
          </ac:spMkLst>
        </pc:spChg>
      </pc:sldChg>
      <pc:sldChg chg="modSp add mod">
        <pc:chgData name="Jinhong Brejnholt (JINB)" userId="b8219c71-9da7-4a12-aded-a071d88b9102" providerId="ADAL" clId="{C8E88D89-D9BA-4AF9-A386-C16D2697A7D3}" dt="2024-04-17T08:24:19.698" v="352" actId="20577"/>
        <pc:sldMkLst>
          <pc:docMk/>
          <pc:sldMk cId="3911456978" sldId="300"/>
        </pc:sldMkLst>
        <pc:spChg chg="mod">
          <ac:chgData name="Jinhong Brejnholt (JINB)" userId="b8219c71-9da7-4a12-aded-a071d88b9102" providerId="ADAL" clId="{C8E88D89-D9BA-4AF9-A386-C16D2697A7D3}" dt="2024-04-17T08:24:19.698" v="352" actId="20577"/>
          <ac:spMkLst>
            <pc:docMk/>
            <pc:sldMk cId="3911456978" sldId="300"/>
            <ac:spMk id="3" creationId="{DEA525A2-B3A9-F292-F9AB-9FA570DB1E3A}"/>
          </ac:spMkLst>
        </pc:spChg>
      </pc:sldChg>
      <pc:sldChg chg="modSp add mod">
        <pc:chgData name="Jinhong Brejnholt (JINB)" userId="b8219c71-9da7-4a12-aded-a071d88b9102" providerId="ADAL" clId="{C8E88D89-D9BA-4AF9-A386-C16D2697A7D3}" dt="2024-04-17T08:24:13.634" v="350" actId="20577"/>
        <pc:sldMkLst>
          <pc:docMk/>
          <pc:sldMk cId="3764463720" sldId="301"/>
        </pc:sldMkLst>
        <pc:spChg chg="mod">
          <ac:chgData name="Jinhong Brejnholt (JINB)" userId="b8219c71-9da7-4a12-aded-a071d88b9102" providerId="ADAL" clId="{C8E88D89-D9BA-4AF9-A386-C16D2697A7D3}" dt="2024-04-17T08:24:13.634" v="350" actId="20577"/>
          <ac:spMkLst>
            <pc:docMk/>
            <pc:sldMk cId="3764463720" sldId="301"/>
            <ac:spMk id="3" creationId="{DEA525A2-B3A9-F292-F9AB-9FA570DB1E3A}"/>
          </ac:spMkLst>
        </pc:spChg>
      </pc:sldChg>
      <pc:sldChg chg="addSp delSp modSp add mod">
        <pc:chgData name="Jinhong Brejnholt (JINB)" userId="b8219c71-9da7-4a12-aded-a071d88b9102" providerId="ADAL" clId="{C8E88D89-D9BA-4AF9-A386-C16D2697A7D3}" dt="2024-04-17T08:24:06.777" v="347" actId="20577"/>
        <pc:sldMkLst>
          <pc:docMk/>
          <pc:sldMk cId="2221987880" sldId="302"/>
        </pc:sldMkLst>
        <pc:spChg chg="mod">
          <ac:chgData name="Jinhong Brejnholt (JINB)" userId="b8219c71-9da7-4a12-aded-a071d88b9102" providerId="ADAL" clId="{C8E88D89-D9BA-4AF9-A386-C16D2697A7D3}" dt="2024-04-17T08:23:45.180" v="344" actId="5793"/>
          <ac:spMkLst>
            <pc:docMk/>
            <pc:sldMk cId="2221987880" sldId="302"/>
            <ac:spMk id="2" creationId="{C9DC85D8-7CA0-43C7-5934-B1AE5AAA9E11}"/>
          </ac:spMkLst>
        </pc:spChg>
        <pc:spChg chg="mod ord">
          <ac:chgData name="Jinhong Brejnholt (JINB)" userId="b8219c71-9da7-4a12-aded-a071d88b9102" providerId="ADAL" clId="{C8E88D89-D9BA-4AF9-A386-C16D2697A7D3}" dt="2024-04-17T08:24:06.777" v="347" actId="20577"/>
          <ac:spMkLst>
            <pc:docMk/>
            <pc:sldMk cId="2221987880" sldId="302"/>
            <ac:spMk id="3" creationId="{DEA525A2-B3A9-F292-F9AB-9FA570DB1E3A}"/>
          </ac:spMkLst>
        </pc:spChg>
        <pc:spChg chg="del">
          <ac:chgData name="Jinhong Brejnholt (JINB)" userId="b8219c71-9da7-4a12-aded-a071d88b9102" providerId="ADAL" clId="{C8E88D89-D9BA-4AF9-A386-C16D2697A7D3}" dt="2024-04-17T08:23:23.235" v="337" actId="26606"/>
          <ac:spMkLst>
            <pc:docMk/>
            <pc:sldMk cId="2221987880" sldId="302"/>
            <ac:spMk id="2113" creationId="{873ECEC8-0F24-45B8-950F-35FC94BCEAC8}"/>
          </ac:spMkLst>
        </pc:spChg>
        <pc:spChg chg="del">
          <ac:chgData name="Jinhong Brejnholt (JINB)" userId="b8219c71-9da7-4a12-aded-a071d88b9102" providerId="ADAL" clId="{C8E88D89-D9BA-4AF9-A386-C16D2697A7D3}" dt="2024-04-17T08:23:23.235" v="337" actId="26606"/>
          <ac:spMkLst>
            <pc:docMk/>
            <pc:sldMk cId="2221987880" sldId="302"/>
            <ac:spMk id="2115" creationId="{7D417315-0A35-4882-ABD2-ABE3C89E5DCF}"/>
          </ac:spMkLst>
        </pc:spChg>
        <pc:spChg chg="del">
          <ac:chgData name="Jinhong Brejnholt (JINB)" userId="b8219c71-9da7-4a12-aded-a071d88b9102" providerId="ADAL" clId="{C8E88D89-D9BA-4AF9-A386-C16D2697A7D3}" dt="2024-04-17T08:23:23.235" v="337" actId="26606"/>
          <ac:spMkLst>
            <pc:docMk/>
            <pc:sldMk cId="2221987880" sldId="302"/>
            <ac:spMk id="2116" creationId="{8B53612E-ADB2-4457-9688-89506397AF28}"/>
          </ac:spMkLst>
        </pc:spChg>
        <pc:spChg chg="add">
          <ac:chgData name="Jinhong Brejnholt (JINB)" userId="b8219c71-9da7-4a12-aded-a071d88b9102" providerId="ADAL" clId="{C8E88D89-D9BA-4AF9-A386-C16D2697A7D3}" dt="2024-04-17T08:23:23.235" v="337" actId="26606"/>
          <ac:spMkLst>
            <pc:docMk/>
            <pc:sldMk cId="2221987880" sldId="302"/>
            <ac:spMk id="5127" creationId="{873ECEC8-0F24-45B8-950F-35FC94BCEAC8}"/>
          </ac:spMkLst>
        </pc:spChg>
        <pc:spChg chg="add">
          <ac:chgData name="Jinhong Brejnholt (JINB)" userId="b8219c71-9da7-4a12-aded-a071d88b9102" providerId="ADAL" clId="{C8E88D89-D9BA-4AF9-A386-C16D2697A7D3}" dt="2024-04-17T08:23:23.235" v="337" actId="26606"/>
          <ac:spMkLst>
            <pc:docMk/>
            <pc:sldMk cId="2221987880" sldId="302"/>
            <ac:spMk id="5131" creationId="{7D417315-0A35-4882-ABD2-ABE3C89E5DCF}"/>
          </ac:spMkLst>
        </pc:spChg>
        <pc:spChg chg="add">
          <ac:chgData name="Jinhong Brejnholt (JINB)" userId="b8219c71-9da7-4a12-aded-a071d88b9102" providerId="ADAL" clId="{C8E88D89-D9BA-4AF9-A386-C16D2697A7D3}" dt="2024-04-17T08:23:23.235" v="337" actId="26606"/>
          <ac:spMkLst>
            <pc:docMk/>
            <pc:sldMk cId="2221987880" sldId="302"/>
            <ac:spMk id="5133" creationId="{8B53612E-ADB2-4457-9688-89506397AF28}"/>
          </ac:spMkLst>
        </pc:spChg>
        <pc:picChg chg="del">
          <ac:chgData name="Jinhong Brejnholt (JINB)" userId="b8219c71-9da7-4a12-aded-a071d88b9102" providerId="ADAL" clId="{C8E88D89-D9BA-4AF9-A386-C16D2697A7D3}" dt="2024-04-17T08:23:19.105" v="335" actId="478"/>
          <ac:picMkLst>
            <pc:docMk/>
            <pc:sldMk cId="2221987880" sldId="302"/>
            <ac:picMk id="5" creationId="{2B65CB3B-06A4-F7E2-70E1-64238CEB4ECB}"/>
          </ac:picMkLst>
        </pc:picChg>
        <pc:picChg chg="add mod">
          <ac:chgData name="Jinhong Brejnholt (JINB)" userId="b8219c71-9da7-4a12-aded-a071d88b9102" providerId="ADAL" clId="{C8E88D89-D9BA-4AF9-A386-C16D2697A7D3}" dt="2024-04-17T08:23:23.235" v="337" actId="26606"/>
          <ac:picMkLst>
            <pc:docMk/>
            <pc:sldMk cId="2221987880" sldId="302"/>
            <ac:picMk id="5122" creationId="{07A33D2C-5F2A-55B7-296C-9411FF7F02CF}"/>
          </ac:picMkLst>
        </pc:picChg>
        <pc:cxnChg chg="del">
          <ac:chgData name="Jinhong Brejnholt (JINB)" userId="b8219c71-9da7-4a12-aded-a071d88b9102" providerId="ADAL" clId="{C8E88D89-D9BA-4AF9-A386-C16D2697A7D3}" dt="2024-04-17T08:23:23.235" v="337" actId="26606"/>
          <ac:cxnSpMkLst>
            <pc:docMk/>
            <pc:sldMk cId="2221987880" sldId="302"/>
            <ac:cxnSpMk id="2114" creationId="{89EB8C68-FF1B-4849-867B-32D29B19F102}"/>
          </ac:cxnSpMkLst>
        </pc:cxnChg>
        <pc:cxnChg chg="add">
          <ac:chgData name="Jinhong Brejnholt (JINB)" userId="b8219c71-9da7-4a12-aded-a071d88b9102" providerId="ADAL" clId="{C8E88D89-D9BA-4AF9-A386-C16D2697A7D3}" dt="2024-04-17T08:23:23.235" v="337" actId="26606"/>
          <ac:cxnSpMkLst>
            <pc:docMk/>
            <pc:sldMk cId="2221987880" sldId="302"/>
            <ac:cxnSpMk id="5129" creationId="{89EB8C68-FF1B-4849-867B-32D29B19F102}"/>
          </ac:cxnSpMkLst>
        </pc:cxnChg>
      </pc:sldChg>
      <pc:sldChg chg="addSp delSp modSp new mod">
        <pc:chgData name="Jinhong Brejnholt (JINB)" userId="b8219c71-9da7-4a12-aded-a071d88b9102" providerId="ADAL" clId="{C8E88D89-D9BA-4AF9-A386-C16D2697A7D3}" dt="2024-04-19T08:25:12.137" v="953" actId="1076"/>
        <pc:sldMkLst>
          <pc:docMk/>
          <pc:sldMk cId="2517397121" sldId="303"/>
        </pc:sldMkLst>
        <pc:spChg chg="mod">
          <ac:chgData name="Jinhong Brejnholt (JINB)" userId="b8219c71-9da7-4a12-aded-a071d88b9102" providerId="ADAL" clId="{C8E88D89-D9BA-4AF9-A386-C16D2697A7D3}" dt="2024-04-17T09:10:13.490" v="365"/>
          <ac:spMkLst>
            <pc:docMk/>
            <pc:sldMk cId="2517397121" sldId="303"/>
            <ac:spMk id="2" creationId="{47BA3F9B-A4B4-FF14-018A-BEFE94E1812A}"/>
          </ac:spMkLst>
        </pc:spChg>
        <pc:spChg chg="del">
          <ac:chgData name="Jinhong Brejnholt (JINB)" userId="b8219c71-9da7-4a12-aded-a071d88b9102" providerId="ADAL" clId="{C8E88D89-D9BA-4AF9-A386-C16D2697A7D3}" dt="2024-04-17T09:23:09.261" v="366"/>
          <ac:spMkLst>
            <pc:docMk/>
            <pc:sldMk cId="2517397121" sldId="303"/>
            <ac:spMk id="3" creationId="{733DF413-91A6-84A4-233B-C89EF7AB509B}"/>
          </ac:spMkLst>
        </pc:spChg>
        <pc:spChg chg="add del">
          <ac:chgData name="Jinhong Brejnholt (JINB)" userId="b8219c71-9da7-4a12-aded-a071d88b9102" providerId="ADAL" clId="{C8E88D89-D9BA-4AF9-A386-C16D2697A7D3}" dt="2024-04-17T11:41:18.741" v="417" actId="478"/>
          <ac:spMkLst>
            <pc:docMk/>
            <pc:sldMk cId="2517397121" sldId="303"/>
            <ac:spMk id="10" creationId="{74DA6B7E-703B-A202-D39D-08D921A6C5CD}"/>
          </ac:spMkLst>
        </pc:spChg>
        <pc:spChg chg="add del mod">
          <ac:chgData name="Jinhong Brejnholt (JINB)" userId="b8219c71-9da7-4a12-aded-a071d88b9102" providerId="ADAL" clId="{C8E88D89-D9BA-4AF9-A386-C16D2697A7D3}" dt="2024-04-17T11:43:34.739" v="508" actId="478"/>
          <ac:spMkLst>
            <pc:docMk/>
            <pc:sldMk cId="2517397121" sldId="303"/>
            <ac:spMk id="11" creationId="{81DF576A-C09A-30D2-21E2-A7148BCE2227}"/>
          </ac:spMkLst>
        </pc:spChg>
        <pc:spChg chg="add mod">
          <ac:chgData name="Jinhong Brejnholt (JINB)" userId="b8219c71-9da7-4a12-aded-a071d88b9102" providerId="ADAL" clId="{C8E88D89-D9BA-4AF9-A386-C16D2697A7D3}" dt="2024-04-17T11:44:19.616" v="516" actId="17032"/>
          <ac:spMkLst>
            <pc:docMk/>
            <pc:sldMk cId="2517397121" sldId="303"/>
            <ac:spMk id="16" creationId="{4E543299-8DB1-911F-5C06-4B57D8E2CA51}"/>
          </ac:spMkLst>
        </pc:spChg>
        <pc:spChg chg="add mod">
          <ac:chgData name="Jinhong Brejnholt (JINB)" userId="b8219c71-9da7-4a12-aded-a071d88b9102" providerId="ADAL" clId="{C8E88D89-D9BA-4AF9-A386-C16D2697A7D3}" dt="2024-04-17T11:44:25.193" v="518" actId="1076"/>
          <ac:spMkLst>
            <pc:docMk/>
            <pc:sldMk cId="2517397121" sldId="303"/>
            <ac:spMk id="17" creationId="{C8352084-8FE8-7B07-58AD-DC755D93BDD1}"/>
          </ac:spMkLst>
        </pc:spChg>
        <pc:spChg chg="add mod">
          <ac:chgData name="Jinhong Brejnholt (JINB)" userId="b8219c71-9da7-4a12-aded-a071d88b9102" providerId="ADAL" clId="{C8E88D89-D9BA-4AF9-A386-C16D2697A7D3}" dt="2024-04-17T11:44:31.576" v="520" actId="1076"/>
          <ac:spMkLst>
            <pc:docMk/>
            <pc:sldMk cId="2517397121" sldId="303"/>
            <ac:spMk id="18" creationId="{838ABC5E-6A6A-0EB1-FA9E-49F1EB673FB9}"/>
          </ac:spMkLst>
        </pc:spChg>
        <pc:spChg chg="add mod">
          <ac:chgData name="Jinhong Brejnholt (JINB)" userId="b8219c71-9da7-4a12-aded-a071d88b9102" providerId="ADAL" clId="{C8E88D89-D9BA-4AF9-A386-C16D2697A7D3}" dt="2024-04-19T08:25:05" v="952" actId="1076"/>
          <ac:spMkLst>
            <pc:docMk/>
            <pc:sldMk cId="2517397121" sldId="303"/>
            <ac:spMk id="19" creationId="{05511E79-160E-BBE4-56F9-B07623DF60BD}"/>
          </ac:spMkLst>
        </pc:spChg>
        <pc:spChg chg="add mod">
          <ac:chgData name="Jinhong Brejnholt (JINB)" userId="b8219c71-9da7-4a12-aded-a071d88b9102" providerId="ADAL" clId="{C8E88D89-D9BA-4AF9-A386-C16D2697A7D3}" dt="2024-04-17T11:44:43.399" v="524" actId="1076"/>
          <ac:spMkLst>
            <pc:docMk/>
            <pc:sldMk cId="2517397121" sldId="303"/>
            <ac:spMk id="20" creationId="{88E366E4-5951-D4A4-659D-07EAAC9677AB}"/>
          </ac:spMkLst>
        </pc:spChg>
        <pc:spChg chg="add mod">
          <ac:chgData name="Jinhong Brejnholt (JINB)" userId="b8219c71-9da7-4a12-aded-a071d88b9102" providerId="ADAL" clId="{C8E88D89-D9BA-4AF9-A386-C16D2697A7D3}" dt="2024-04-17T12:14:17.615" v="662"/>
          <ac:spMkLst>
            <pc:docMk/>
            <pc:sldMk cId="2517397121" sldId="303"/>
            <ac:spMk id="21" creationId="{B4A58B7D-B361-5005-AB8D-49C1C5FD0FA5}"/>
          </ac:spMkLst>
        </pc:spChg>
        <pc:spChg chg="add mod">
          <ac:chgData name="Jinhong Brejnholt (JINB)" userId="b8219c71-9da7-4a12-aded-a071d88b9102" providerId="ADAL" clId="{C8E88D89-D9BA-4AF9-A386-C16D2697A7D3}" dt="2024-04-17T12:32:42.422" v="861" actId="20577"/>
          <ac:spMkLst>
            <pc:docMk/>
            <pc:sldMk cId="2517397121" sldId="303"/>
            <ac:spMk id="22" creationId="{9786B58E-2B8C-7DDB-FCCA-8727F2D2A671}"/>
          </ac:spMkLst>
        </pc:spChg>
        <pc:spChg chg="add mod">
          <ac:chgData name="Jinhong Brejnholt (JINB)" userId="b8219c71-9da7-4a12-aded-a071d88b9102" providerId="ADAL" clId="{C8E88D89-D9BA-4AF9-A386-C16D2697A7D3}" dt="2024-04-19T08:24:57.230" v="950" actId="1076"/>
          <ac:spMkLst>
            <pc:docMk/>
            <pc:sldMk cId="2517397121" sldId="303"/>
            <ac:spMk id="23" creationId="{07CED3CD-7AE2-0A1C-3FEE-AD4C2A38C670}"/>
          </ac:spMkLst>
        </pc:spChg>
        <pc:spChg chg="add mod">
          <ac:chgData name="Jinhong Brejnholt (JINB)" userId="b8219c71-9da7-4a12-aded-a071d88b9102" providerId="ADAL" clId="{C8E88D89-D9BA-4AF9-A386-C16D2697A7D3}" dt="2024-04-17T12:32:06.846" v="847" actId="20577"/>
          <ac:spMkLst>
            <pc:docMk/>
            <pc:sldMk cId="2517397121" sldId="303"/>
            <ac:spMk id="24" creationId="{3EEA8D29-99EA-CB21-1FE7-5EC71BC74359}"/>
          </ac:spMkLst>
        </pc:spChg>
        <pc:spChg chg="add mod">
          <ac:chgData name="Jinhong Brejnholt (JINB)" userId="b8219c71-9da7-4a12-aded-a071d88b9102" providerId="ADAL" clId="{C8E88D89-D9BA-4AF9-A386-C16D2697A7D3}" dt="2024-04-19T08:25:02.495" v="951" actId="1076"/>
          <ac:spMkLst>
            <pc:docMk/>
            <pc:sldMk cId="2517397121" sldId="303"/>
            <ac:spMk id="25" creationId="{F9ED86D1-A036-C91C-8332-9D299D97CF49}"/>
          </ac:spMkLst>
        </pc:spChg>
        <pc:picChg chg="mod">
          <ac:chgData name="Jinhong Brejnholt (JINB)" userId="b8219c71-9da7-4a12-aded-a071d88b9102" providerId="ADAL" clId="{C8E88D89-D9BA-4AF9-A386-C16D2697A7D3}" dt="2024-04-19T08:24:54.376" v="949" actId="1076"/>
          <ac:picMkLst>
            <pc:docMk/>
            <pc:sldMk cId="2517397121" sldId="303"/>
            <ac:picMk id="4" creationId="{40BDD239-4641-D80B-55A2-5BFA60E6FEF1}"/>
          </ac:picMkLst>
        </pc:picChg>
        <pc:picChg chg="add mod">
          <ac:chgData name="Jinhong Brejnholt (JINB)" userId="b8219c71-9da7-4a12-aded-a071d88b9102" providerId="ADAL" clId="{C8E88D89-D9BA-4AF9-A386-C16D2697A7D3}" dt="2024-04-17T11:43:56.575" v="512" actId="1076"/>
          <ac:picMkLst>
            <pc:docMk/>
            <pc:sldMk cId="2517397121" sldId="303"/>
            <ac:picMk id="5" creationId="{8F024BA9-96BB-F321-B858-37968B5E218D}"/>
          </ac:picMkLst>
        </pc:picChg>
        <pc:picChg chg="add mod">
          <ac:chgData name="Jinhong Brejnholt (JINB)" userId="b8219c71-9da7-4a12-aded-a071d88b9102" providerId="ADAL" clId="{C8E88D89-D9BA-4AF9-A386-C16D2697A7D3}" dt="2024-04-17T09:24:01.362" v="388"/>
          <ac:picMkLst>
            <pc:docMk/>
            <pc:sldMk cId="2517397121" sldId="303"/>
            <ac:picMk id="7" creationId="{5C19C67E-82C6-9294-9054-164DB7E37B19}"/>
          </ac:picMkLst>
        </pc:picChg>
        <pc:picChg chg="add mod modCrop">
          <ac:chgData name="Jinhong Brejnholt (JINB)" userId="b8219c71-9da7-4a12-aded-a071d88b9102" providerId="ADAL" clId="{C8E88D89-D9BA-4AF9-A386-C16D2697A7D3}" dt="2024-04-17T11:43:09.610" v="505" actId="2085"/>
          <ac:picMkLst>
            <pc:docMk/>
            <pc:sldMk cId="2517397121" sldId="303"/>
            <ac:picMk id="9" creationId="{FC8BD2D4-D6F8-30EC-40E8-F287A0D88CE4}"/>
          </ac:picMkLst>
        </pc:picChg>
        <pc:picChg chg="add mod">
          <ac:chgData name="Jinhong Brejnholt (JINB)" userId="b8219c71-9da7-4a12-aded-a071d88b9102" providerId="ADAL" clId="{C8E88D89-D9BA-4AF9-A386-C16D2697A7D3}" dt="2024-04-17T12:29:08.512" v="677" actId="167"/>
          <ac:picMkLst>
            <pc:docMk/>
            <pc:sldMk cId="2517397121" sldId="303"/>
            <ac:picMk id="6146" creationId="{79A9A06E-E50F-D3BC-2AAB-D3910C74C95E}"/>
          </ac:picMkLst>
        </pc:picChg>
        <pc:picChg chg="add mod">
          <ac:chgData name="Jinhong Brejnholt (JINB)" userId="b8219c71-9da7-4a12-aded-a071d88b9102" providerId="ADAL" clId="{C8E88D89-D9BA-4AF9-A386-C16D2697A7D3}" dt="2024-04-19T08:25:12.137" v="953" actId="1076"/>
          <ac:picMkLst>
            <pc:docMk/>
            <pc:sldMk cId="2517397121" sldId="303"/>
            <ac:picMk id="6148" creationId="{28256674-0946-0F1A-A525-E8D932044D67}"/>
          </ac:picMkLst>
        </pc:picChg>
        <pc:cxnChg chg="add mod">
          <ac:chgData name="Jinhong Brejnholt (JINB)" userId="b8219c71-9da7-4a12-aded-a071d88b9102" providerId="ADAL" clId="{C8E88D89-D9BA-4AF9-A386-C16D2697A7D3}" dt="2024-04-17T11:43:52.149" v="511" actId="14100"/>
          <ac:cxnSpMkLst>
            <pc:docMk/>
            <pc:sldMk cId="2517397121" sldId="303"/>
            <ac:cxnSpMk id="13" creationId="{92695651-BAC4-2582-F051-4FE71E1E11DB}"/>
          </ac:cxnSpMkLst>
        </pc:cxnChg>
      </pc:sldChg>
      <pc:sldChg chg="new">
        <pc:chgData name="Jinhong Brejnholt (JINB)" userId="b8219c71-9da7-4a12-aded-a071d88b9102" providerId="ADAL" clId="{C8E88D89-D9BA-4AF9-A386-C16D2697A7D3}" dt="2024-04-21T16:28:22.232" v="954" actId="680"/>
        <pc:sldMkLst>
          <pc:docMk/>
          <pc:sldMk cId="2438029678" sldId="306"/>
        </pc:sldMkLst>
      </pc:sldChg>
    </pc:docChg>
  </pc:docChgLst>
  <pc:docChgLst>
    <pc:chgData name="Jinhong Brejnholt (JINB)" userId="b8219c71-9da7-4a12-aded-a071d88b9102" providerId="ADAL" clId="{843E1D76-F41C-47D7-B7C1-73BDDABAF34B}"/>
    <pc:docChg chg="undo redo custSel addSld delSld modSld sldOrd">
      <pc:chgData name="Jinhong Brejnholt (JINB)" userId="b8219c71-9da7-4a12-aded-a071d88b9102" providerId="ADAL" clId="{843E1D76-F41C-47D7-B7C1-73BDDABAF34B}" dt="2024-04-09T08:10:39.216" v="516"/>
      <pc:docMkLst>
        <pc:docMk/>
      </pc:docMkLst>
      <pc:sldChg chg="modSp mod">
        <pc:chgData name="Jinhong Brejnholt (JINB)" userId="b8219c71-9da7-4a12-aded-a071d88b9102" providerId="ADAL" clId="{843E1D76-F41C-47D7-B7C1-73BDDABAF34B}" dt="2024-04-04T14:37:13.682" v="272" actId="20577"/>
        <pc:sldMkLst>
          <pc:docMk/>
          <pc:sldMk cId="2367757329" sldId="257"/>
        </pc:sldMkLst>
        <pc:spChg chg="mod">
          <ac:chgData name="Jinhong Brejnholt (JINB)" userId="b8219c71-9da7-4a12-aded-a071d88b9102" providerId="ADAL" clId="{843E1D76-F41C-47D7-B7C1-73BDDABAF34B}" dt="2024-04-04T14:37:13.682" v="272" actId="20577"/>
          <ac:spMkLst>
            <pc:docMk/>
            <pc:sldMk cId="2367757329" sldId="257"/>
            <ac:spMk id="3" creationId="{5DD965FE-0896-C096-BC46-84A121C0C866}"/>
          </ac:spMkLst>
        </pc:spChg>
      </pc:sldChg>
      <pc:sldChg chg="addSp delSp modSp mod setBg setClrOvrMap">
        <pc:chgData name="Jinhong Brejnholt (JINB)" userId="b8219c71-9da7-4a12-aded-a071d88b9102" providerId="ADAL" clId="{843E1D76-F41C-47D7-B7C1-73BDDABAF34B}" dt="2024-04-09T08:10:11.599" v="514" actId="26606"/>
        <pc:sldMkLst>
          <pc:docMk/>
          <pc:sldMk cId="1867024182" sldId="261"/>
        </pc:sldMkLst>
        <pc:spChg chg="mod ord">
          <ac:chgData name="Jinhong Brejnholt (JINB)" userId="b8219c71-9da7-4a12-aded-a071d88b9102" providerId="ADAL" clId="{843E1D76-F41C-47D7-B7C1-73BDDABAF34B}" dt="2024-04-09T08:10:11.599" v="514" actId="26606"/>
          <ac:spMkLst>
            <pc:docMk/>
            <pc:sldMk cId="1867024182" sldId="261"/>
            <ac:spMk id="3" creationId="{834A6005-B591-B54C-12EA-1AED5734EE00}"/>
          </ac:spMkLst>
        </pc:spChg>
        <pc:spChg chg="mod ord">
          <ac:chgData name="Jinhong Brejnholt (JINB)" userId="b8219c71-9da7-4a12-aded-a071d88b9102" providerId="ADAL" clId="{843E1D76-F41C-47D7-B7C1-73BDDABAF34B}" dt="2024-04-09T08:10:11.599" v="514" actId="26606"/>
          <ac:spMkLst>
            <pc:docMk/>
            <pc:sldMk cId="1867024182" sldId="261"/>
            <ac:spMk id="4" creationId="{B94C12D5-A334-47DA-595D-27D620D864CA}"/>
          </ac:spMkLst>
        </pc:spChg>
        <pc:spChg chg="mod ord">
          <ac:chgData name="Jinhong Brejnholt (JINB)" userId="b8219c71-9da7-4a12-aded-a071d88b9102" providerId="ADAL" clId="{843E1D76-F41C-47D7-B7C1-73BDDABAF34B}" dt="2024-04-09T08:10:11.599" v="514" actId="26606"/>
          <ac:spMkLst>
            <pc:docMk/>
            <pc:sldMk cId="1867024182" sldId="261"/>
            <ac:spMk id="11" creationId="{DD108E5A-242E-187E-8380-E559ACD40009}"/>
          </ac:spMkLst>
        </pc:spChg>
        <pc:spChg chg="mod">
          <ac:chgData name="Jinhong Brejnholt (JINB)" userId="b8219c71-9da7-4a12-aded-a071d88b9102" providerId="ADAL" clId="{843E1D76-F41C-47D7-B7C1-73BDDABAF34B}" dt="2024-04-09T08:10:11.599" v="514" actId="26606"/>
          <ac:spMkLst>
            <pc:docMk/>
            <pc:sldMk cId="1867024182" sldId="261"/>
            <ac:spMk id="12" creationId="{906D433E-8B4E-792D-0F58-3DB817FB056B}"/>
          </ac:spMkLst>
        </pc:spChg>
        <pc:spChg chg="add del">
          <ac:chgData name="Jinhong Brejnholt (JINB)" userId="b8219c71-9da7-4a12-aded-a071d88b9102" providerId="ADAL" clId="{843E1D76-F41C-47D7-B7C1-73BDDABAF34B}" dt="2024-04-09T07:59:29.103" v="484" actId="26606"/>
          <ac:spMkLst>
            <pc:docMk/>
            <pc:sldMk cId="1867024182" sldId="261"/>
            <ac:spMk id="17" creationId="{416A0E3C-60E6-4F39-BC55-5F7C224E1F7C}"/>
          </ac:spMkLst>
        </pc:spChg>
        <pc:spChg chg="add del">
          <ac:chgData name="Jinhong Brejnholt (JINB)" userId="b8219c71-9da7-4a12-aded-a071d88b9102" providerId="ADAL" clId="{843E1D76-F41C-47D7-B7C1-73BDDABAF34B}" dt="2024-04-09T07:59:29.103" v="484" actId="26606"/>
          <ac:spMkLst>
            <pc:docMk/>
            <pc:sldMk cId="1867024182" sldId="261"/>
            <ac:spMk id="19" creationId="{1A03258A-52C6-4288-AA56-C3262A0D2584}"/>
          </ac:spMkLst>
        </pc:spChg>
        <pc:spChg chg="add del">
          <ac:chgData name="Jinhong Brejnholt (JINB)" userId="b8219c71-9da7-4a12-aded-a071d88b9102" providerId="ADAL" clId="{843E1D76-F41C-47D7-B7C1-73BDDABAF34B}" dt="2024-04-09T07:59:29.103" v="484" actId="26606"/>
          <ac:spMkLst>
            <pc:docMk/>
            <pc:sldMk cId="1867024182" sldId="261"/>
            <ac:spMk id="23" creationId="{311973C2-EB8B-452A-A698-4A252FD3AE28}"/>
          </ac:spMkLst>
        </pc:spChg>
        <pc:spChg chg="add del">
          <ac:chgData name="Jinhong Brejnholt (JINB)" userId="b8219c71-9da7-4a12-aded-a071d88b9102" providerId="ADAL" clId="{843E1D76-F41C-47D7-B7C1-73BDDABAF34B}" dt="2024-04-09T07:59:29.103" v="484" actId="26606"/>
          <ac:spMkLst>
            <pc:docMk/>
            <pc:sldMk cId="1867024182" sldId="261"/>
            <ac:spMk id="25" creationId="{10162E77-11AD-44A7-84EC-40C59EEFBD2E}"/>
          </ac:spMkLst>
        </pc:spChg>
        <pc:spChg chg="add del">
          <ac:chgData name="Jinhong Brejnholt (JINB)" userId="b8219c71-9da7-4a12-aded-a071d88b9102" providerId="ADAL" clId="{843E1D76-F41C-47D7-B7C1-73BDDABAF34B}" dt="2024-04-09T07:59:38.007" v="486" actId="26606"/>
          <ac:spMkLst>
            <pc:docMk/>
            <pc:sldMk cId="1867024182" sldId="261"/>
            <ac:spMk id="29" creationId="{8B53612E-ADB2-4457-9688-89506397AF28}"/>
          </ac:spMkLst>
        </pc:spChg>
        <pc:spChg chg="add del">
          <ac:chgData name="Jinhong Brejnholt (JINB)" userId="b8219c71-9da7-4a12-aded-a071d88b9102" providerId="ADAL" clId="{843E1D76-F41C-47D7-B7C1-73BDDABAF34B}" dt="2024-04-09T07:59:38.007" v="486" actId="26606"/>
          <ac:spMkLst>
            <pc:docMk/>
            <pc:sldMk cId="1867024182" sldId="261"/>
            <ac:spMk id="30" creationId="{416A0E3C-60E6-4F39-BC55-5F7C224E1F7C}"/>
          </ac:spMkLst>
        </pc:spChg>
        <pc:spChg chg="add del">
          <ac:chgData name="Jinhong Brejnholt (JINB)" userId="b8219c71-9da7-4a12-aded-a071d88b9102" providerId="ADAL" clId="{843E1D76-F41C-47D7-B7C1-73BDDABAF34B}" dt="2024-04-09T07:59:38.007" v="486" actId="26606"/>
          <ac:spMkLst>
            <pc:docMk/>
            <pc:sldMk cId="1867024182" sldId="261"/>
            <ac:spMk id="31" creationId="{1A03258A-52C6-4288-AA56-C3262A0D2584}"/>
          </ac:spMkLst>
        </pc:spChg>
        <pc:spChg chg="add del">
          <ac:chgData name="Jinhong Brejnholt (JINB)" userId="b8219c71-9da7-4a12-aded-a071d88b9102" providerId="ADAL" clId="{843E1D76-F41C-47D7-B7C1-73BDDABAF34B}" dt="2024-04-09T07:59:38.007" v="486" actId="26606"/>
          <ac:spMkLst>
            <pc:docMk/>
            <pc:sldMk cId="1867024182" sldId="261"/>
            <ac:spMk id="33" creationId="{873ECEC8-0F24-45B8-950F-35FC94BCEAC8}"/>
          </ac:spMkLst>
        </pc:spChg>
        <pc:spChg chg="add del">
          <ac:chgData name="Jinhong Brejnholt (JINB)" userId="b8219c71-9da7-4a12-aded-a071d88b9102" providerId="ADAL" clId="{843E1D76-F41C-47D7-B7C1-73BDDABAF34B}" dt="2024-04-09T07:59:38.007" v="486" actId="26606"/>
          <ac:spMkLst>
            <pc:docMk/>
            <pc:sldMk cId="1867024182" sldId="261"/>
            <ac:spMk id="35" creationId="{7D417315-0A35-4882-ABD2-ABE3C89E5DCF}"/>
          </ac:spMkLst>
        </pc:spChg>
        <pc:spChg chg="add del">
          <ac:chgData name="Jinhong Brejnholt (JINB)" userId="b8219c71-9da7-4a12-aded-a071d88b9102" providerId="ADAL" clId="{843E1D76-F41C-47D7-B7C1-73BDDABAF34B}" dt="2024-04-09T07:59:44.135" v="488" actId="26606"/>
          <ac:spMkLst>
            <pc:docMk/>
            <pc:sldMk cId="1867024182" sldId="261"/>
            <ac:spMk id="37" creationId="{416A0E3C-60E6-4F39-BC55-5F7C224E1F7C}"/>
          </ac:spMkLst>
        </pc:spChg>
        <pc:spChg chg="add del">
          <ac:chgData name="Jinhong Brejnholt (JINB)" userId="b8219c71-9da7-4a12-aded-a071d88b9102" providerId="ADAL" clId="{843E1D76-F41C-47D7-B7C1-73BDDABAF34B}" dt="2024-04-09T07:59:44.135" v="488" actId="26606"/>
          <ac:spMkLst>
            <pc:docMk/>
            <pc:sldMk cId="1867024182" sldId="261"/>
            <ac:spMk id="38" creationId="{1A03258A-52C6-4288-AA56-C3262A0D2584}"/>
          </ac:spMkLst>
        </pc:spChg>
        <pc:spChg chg="add del">
          <ac:chgData name="Jinhong Brejnholt (JINB)" userId="b8219c71-9da7-4a12-aded-a071d88b9102" providerId="ADAL" clId="{843E1D76-F41C-47D7-B7C1-73BDDABAF34B}" dt="2024-04-09T07:59:44.135" v="488" actId="26606"/>
          <ac:spMkLst>
            <pc:docMk/>
            <pc:sldMk cId="1867024182" sldId="261"/>
            <ac:spMk id="40" creationId="{990D0034-F768-41E7-85D4-F38C4DE85770}"/>
          </ac:spMkLst>
        </pc:spChg>
        <pc:spChg chg="add del">
          <ac:chgData name="Jinhong Brejnholt (JINB)" userId="b8219c71-9da7-4a12-aded-a071d88b9102" providerId="ADAL" clId="{843E1D76-F41C-47D7-B7C1-73BDDABAF34B}" dt="2024-04-09T07:59:45.419" v="490" actId="26606"/>
          <ac:spMkLst>
            <pc:docMk/>
            <pc:sldMk cId="1867024182" sldId="261"/>
            <ac:spMk id="43" creationId="{7DE3B1B8-DC38-48E8-8C31-EF790659B582}"/>
          </ac:spMkLst>
        </pc:spChg>
        <pc:spChg chg="add del">
          <ac:chgData name="Jinhong Brejnholt (JINB)" userId="b8219c71-9da7-4a12-aded-a071d88b9102" providerId="ADAL" clId="{843E1D76-F41C-47D7-B7C1-73BDDABAF34B}" dt="2024-04-09T07:59:45.419" v="490" actId="26606"/>
          <ac:spMkLst>
            <pc:docMk/>
            <pc:sldMk cId="1867024182" sldId="261"/>
            <ac:spMk id="44" creationId="{9E63FFFE-1DB2-4A0F-B495-35782F162299}"/>
          </ac:spMkLst>
        </pc:spChg>
        <pc:spChg chg="add del">
          <ac:chgData name="Jinhong Brejnholt (JINB)" userId="b8219c71-9da7-4a12-aded-a071d88b9102" providerId="ADAL" clId="{843E1D76-F41C-47D7-B7C1-73BDDABAF34B}" dt="2024-04-09T07:59:45.419" v="490" actId="26606"/>
          <ac:spMkLst>
            <pc:docMk/>
            <pc:sldMk cId="1867024182" sldId="261"/>
            <ac:spMk id="46" creationId="{F64BBAA4-C62B-4146-B49F-FE4CC4655EE0}"/>
          </ac:spMkLst>
        </pc:spChg>
        <pc:spChg chg="add del">
          <ac:chgData name="Jinhong Brejnholt (JINB)" userId="b8219c71-9da7-4a12-aded-a071d88b9102" providerId="ADAL" clId="{843E1D76-F41C-47D7-B7C1-73BDDABAF34B}" dt="2024-04-09T07:59:45.419" v="490" actId="26606"/>
          <ac:spMkLst>
            <pc:docMk/>
            <pc:sldMk cId="1867024182" sldId="261"/>
            <ac:spMk id="47" creationId="{77C34054-98F8-4229-885E-04C525969C5E}"/>
          </ac:spMkLst>
        </pc:spChg>
        <pc:spChg chg="add del">
          <ac:chgData name="Jinhong Brejnholt (JINB)" userId="b8219c71-9da7-4a12-aded-a071d88b9102" providerId="ADAL" clId="{843E1D76-F41C-47D7-B7C1-73BDDABAF34B}" dt="2024-04-09T07:59:45.419" v="490" actId="26606"/>
          <ac:spMkLst>
            <pc:docMk/>
            <pc:sldMk cId="1867024182" sldId="261"/>
            <ac:spMk id="48" creationId="{22AAB964-B835-4B93-A1F3-4A30D1F38589}"/>
          </ac:spMkLst>
        </pc:spChg>
        <pc:spChg chg="add del">
          <ac:chgData name="Jinhong Brejnholt (JINB)" userId="b8219c71-9da7-4a12-aded-a071d88b9102" providerId="ADAL" clId="{843E1D76-F41C-47D7-B7C1-73BDDABAF34B}" dt="2024-04-09T07:59:47.769" v="492" actId="26606"/>
          <ac:spMkLst>
            <pc:docMk/>
            <pc:sldMk cId="1867024182" sldId="261"/>
            <ac:spMk id="50" creationId="{416A0E3C-60E6-4F39-BC55-5F7C224E1F7C}"/>
          </ac:spMkLst>
        </pc:spChg>
        <pc:spChg chg="add del">
          <ac:chgData name="Jinhong Brejnholt (JINB)" userId="b8219c71-9da7-4a12-aded-a071d88b9102" providerId="ADAL" clId="{843E1D76-F41C-47D7-B7C1-73BDDABAF34B}" dt="2024-04-09T07:59:47.769" v="492" actId="26606"/>
          <ac:spMkLst>
            <pc:docMk/>
            <pc:sldMk cId="1867024182" sldId="261"/>
            <ac:spMk id="51" creationId="{1A03258A-52C6-4288-AA56-C3262A0D2584}"/>
          </ac:spMkLst>
        </pc:spChg>
        <pc:spChg chg="add del">
          <ac:chgData name="Jinhong Brejnholt (JINB)" userId="b8219c71-9da7-4a12-aded-a071d88b9102" providerId="ADAL" clId="{843E1D76-F41C-47D7-B7C1-73BDDABAF34B}" dt="2024-04-09T07:59:47.769" v="492" actId="26606"/>
          <ac:spMkLst>
            <pc:docMk/>
            <pc:sldMk cId="1867024182" sldId="261"/>
            <ac:spMk id="53" creationId="{A4F00451-4BD6-4902-BC68-A80FA0185801}"/>
          </ac:spMkLst>
        </pc:spChg>
        <pc:spChg chg="add del">
          <ac:chgData name="Jinhong Brejnholt (JINB)" userId="b8219c71-9da7-4a12-aded-a071d88b9102" providerId="ADAL" clId="{843E1D76-F41C-47D7-B7C1-73BDDABAF34B}" dt="2024-04-09T07:59:47.769" v="492" actId="26606"/>
          <ac:spMkLst>
            <pc:docMk/>
            <pc:sldMk cId="1867024182" sldId="261"/>
            <ac:spMk id="54" creationId="{BFE5EB49-4981-42B2-B377-A1A2BE1ECBE1}"/>
          </ac:spMkLst>
        </pc:spChg>
        <pc:spChg chg="add del">
          <ac:chgData name="Jinhong Brejnholt (JINB)" userId="b8219c71-9da7-4a12-aded-a071d88b9102" providerId="ADAL" clId="{843E1D76-F41C-47D7-B7C1-73BDDABAF34B}" dt="2024-04-09T07:59:47.769" v="492" actId="26606"/>
          <ac:spMkLst>
            <pc:docMk/>
            <pc:sldMk cId="1867024182" sldId="261"/>
            <ac:spMk id="55" creationId="{DE00BD20-6BB9-4B6A-971A-BA5D2A5470AE}"/>
          </ac:spMkLst>
        </pc:spChg>
        <pc:spChg chg="add del">
          <ac:chgData name="Jinhong Brejnholt (JINB)" userId="b8219c71-9da7-4a12-aded-a071d88b9102" providerId="ADAL" clId="{843E1D76-F41C-47D7-B7C1-73BDDABAF34B}" dt="2024-04-09T07:59:51.256" v="494" actId="26606"/>
          <ac:spMkLst>
            <pc:docMk/>
            <pc:sldMk cId="1867024182" sldId="261"/>
            <ac:spMk id="57" creationId="{416A0E3C-60E6-4F39-BC55-5F7C224E1F7C}"/>
          </ac:spMkLst>
        </pc:spChg>
        <pc:spChg chg="add del">
          <ac:chgData name="Jinhong Brejnholt (JINB)" userId="b8219c71-9da7-4a12-aded-a071d88b9102" providerId="ADAL" clId="{843E1D76-F41C-47D7-B7C1-73BDDABAF34B}" dt="2024-04-09T07:59:51.256" v="494" actId="26606"/>
          <ac:spMkLst>
            <pc:docMk/>
            <pc:sldMk cId="1867024182" sldId="261"/>
            <ac:spMk id="58" creationId="{1A03258A-52C6-4288-AA56-C3262A0D2584}"/>
          </ac:spMkLst>
        </pc:spChg>
        <pc:spChg chg="add del">
          <ac:chgData name="Jinhong Brejnholt (JINB)" userId="b8219c71-9da7-4a12-aded-a071d88b9102" providerId="ADAL" clId="{843E1D76-F41C-47D7-B7C1-73BDDABAF34B}" dt="2024-04-09T07:59:51.256" v="494" actId="26606"/>
          <ac:spMkLst>
            <pc:docMk/>
            <pc:sldMk cId="1867024182" sldId="261"/>
            <ac:spMk id="60" creationId="{990D0034-F768-41E7-85D4-F38C4DE85770}"/>
          </ac:spMkLst>
        </pc:spChg>
        <pc:spChg chg="add del">
          <ac:chgData name="Jinhong Brejnholt (JINB)" userId="b8219c71-9da7-4a12-aded-a071d88b9102" providerId="ADAL" clId="{843E1D76-F41C-47D7-B7C1-73BDDABAF34B}" dt="2024-04-09T07:59:57.192" v="496" actId="26606"/>
          <ac:spMkLst>
            <pc:docMk/>
            <pc:sldMk cId="1867024182" sldId="261"/>
            <ac:spMk id="63" creationId="{7DE3B1B8-DC38-48E8-8C31-EF790659B582}"/>
          </ac:spMkLst>
        </pc:spChg>
        <pc:spChg chg="add del">
          <ac:chgData name="Jinhong Brejnholt (JINB)" userId="b8219c71-9da7-4a12-aded-a071d88b9102" providerId="ADAL" clId="{843E1D76-F41C-47D7-B7C1-73BDDABAF34B}" dt="2024-04-09T07:59:57.192" v="496" actId="26606"/>
          <ac:spMkLst>
            <pc:docMk/>
            <pc:sldMk cId="1867024182" sldId="261"/>
            <ac:spMk id="64" creationId="{9E63FFFE-1DB2-4A0F-B495-35782F162299}"/>
          </ac:spMkLst>
        </pc:spChg>
        <pc:spChg chg="add del">
          <ac:chgData name="Jinhong Brejnholt (JINB)" userId="b8219c71-9da7-4a12-aded-a071d88b9102" providerId="ADAL" clId="{843E1D76-F41C-47D7-B7C1-73BDDABAF34B}" dt="2024-04-09T07:59:57.192" v="496" actId="26606"/>
          <ac:spMkLst>
            <pc:docMk/>
            <pc:sldMk cId="1867024182" sldId="261"/>
            <ac:spMk id="66" creationId="{F64BBAA4-C62B-4146-B49F-FE4CC4655EE0}"/>
          </ac:spMkLst>
        </pc:spChg>
        <pc:spChg chg="add del">
          <ac:chgData name="Jinhong Brejnholt (JINB)" userId="b8219c71-9da7-4a12-aded-a071d88b9102" providerId="ADAL" clId="{843E1D76-F41C-47D7-B7C1-73BDDABAF34B}" dt="2024-04-09T07:59:57.192" v="496" actId="26606"/>
          <ac:spMkLst>
            <pc:docMk/>
            <pc:sldMk cId="1867024182" sldId="261"/>
            <ac:spMk id="67" creationId="{77C34054-98F8-4229-885E-04C525969C5E}"/>
          </ac:spMkLst>
        </pc:spChg>
        <pc:spChg chg="add del">
          <ac:chgData name="Jinhong Brejnholt (JINB)" userId="b8219c71-9da7-4a12-aded-a071d88b9102" providerId="ADAL" clId="{843E1D76-F41C-47D7-B7C1-73BDDABAF34B}" dt="2024-04-09T07:59:57.192" v="496" actId="26606"/>
          <ac:spMkLst>
            <pc:docMk/>
            <pc:sldMk cId="1867024182" sldId="261"/>
            <ac:spMk id="68" creationId="{22AAB964-B835-4B93-A1F3-4A30D1F38589}"/>
          </ac:spMkLst>
        </pc:spChg>
        <pc:spChg chg="add del">
          <ac:chgData name="Jinhong Brejnholt (JINB)" userId="b8219c71-9da7-4a12-aded-a071d88b9102" providerId="ADAL" clId="{843E1D76-F41C-47D7-B7C1-73BDDABAF34B}" dt="2024-04-09T07:59:58.111" v="498" actId="26606"/>
          <ac:spMkLst>
            <pc:docMk/>
            <pc:sldMk cId="1867024182" sldId="261"/>
            <ac:spMk id="70" creationId="{7DE3B1B8-DC38-48E8-8C31-EF790659B582}"/>
          </ac:spMkLst>
        </pc:spChg>
        <pc:spChg chg="add del">
          <ac:chgData name="Jinhong Brejnholt (JINB)" userId="b8219c71-9da7-4a12-aded-a071d88b9102" providerId="ADAL" clId="{843E1D76-F41C-47D7-B7C1-73BDDABAF34B}" dt="2024-04-09T07:59:58.111" v="498" actId="26606"/>
          <ac:spMkLst>
            <pc:docMk/>
            <pc:sldMk cId="1867024182" sldId="261"/>
            <ac:spMk id="71" creationId="{9E63FFFE-1DB2-4A0F-B495-35782F162299}"/>
          </ac:spMkLst>
        </pc:spChg>
        <pc:spChg chg="add del">
          <ac:chgData name="Jinhong Brejnholt (JINB)" userId="b8219c71-9da7-4a12-aded-a071d88b9102" providerId="ADAL" clId="{843E1D76-F41C-47D7-B7C1-73BDDABAF34B}" dt="2024-04-09T07:59:58.111" v="498" actId="26606"/>
          <ac:spMkLst>
            <pc:docMk/>
            <pc:sldMk cId="1867024182" sldId="261"/>
            <ac:spMk id="73" creationId="{13BCCAE5-A35B-4B66-A4A7-E23C34A403A4}"/>
          </ac:spMkLst>
        </pc:spChg>
        <pc:spChg chg="add del">
          <ac:chgData name="Jinhong Brejnholt (JINB)" userId="b8219c71-9da7-4a12-aded-a071d88b9102" providerId="ADAL" clId="{843E1D76-F41C-47D7-B7C1-73BDDABAF34B}" dt="2024-04-09T07:59:58.111" v="498" actId="26606"/>
          <ac:spMkLst>
            <pc:docMk/>
            <pc:sldMk cId="1867024182" sldId="261"/>
            <ac:spMk id="75" creationId="{BD7A74B5-8367-4A83-ABEC-0FCDDE97B149}"/>
          </ac:spMkLst>
        </pc:spChg>
        <pc:spChg chg="add del">
          <ac:chgData name="Jinhong Brejnholt (JINB)" userId="b8219c71-9da7-4a12-aded-a071d88b9102" providerId="ADAL" clId="{843E1D76-F41C-47D7-B7C1-73BDDABAF34B}" dt="2024-04-09T07:59:58.111" v="498" actId="26606"/>
          <ac:spMkLst>
            <pc:docMk/>
            <pc:sldMk cId="1867024182" sldId="261"/>
            <ac:spMk id="76" creationId="{2CC184B0-C2C6-4BF0-B078-816C7AF95977}"/>
          </ac:spMkLst>
        </pc:spChg>
        <pc:spChg chg="add del">
          <ac:chgData name="Jinhong Brejnholt (JINB)" userId="b8219c71-9da7-4a12-aded-a071d88b9102" providerId="ADAL" clId="{843E1D76-F41C-47D7-B7C1-73BDDABAF34B}" dt="2024-04-09T08:00:03.317" v="500" actId="26606"/>
          <ac:spMkLst>
            <pc:docMk/>
            <pc:sldMk cId="1867024182" sldId="261"/>
            <ac:spMk id="78" creationId="{416A0E3C-60E6-4F39-BC55-5F7C224E1F7C}"/>
          </ac:spMkLst>
        </pc:spChg>
        <pc:spChg chg="add del">
          <ac:chgData name="Jinhong Brejnholt (JINB)" userId="b8219c71-9da7-4a12-aded-a071d88b9102" providerId="ADAL" clId="{843E1D76-F41C-47D7-B7C1-73BDDABAF34B}" dt="2024-04-09T08:00:03.317" v="500" actId="26606"/>
          <ac:spMkLst>
            <pc:docMk/>
            <pc:sldMk cId="1867024182" sldId="261"/>
            <ac:spMk id="79" creationId="{1A03258A-52C6-4288-AA56-C3262A0D2584}"/>
          </ac:spMkLst>
        </pc:spChg>
        <pc:spChg chg="add del">
          <ac:chgData name="Jinhong Brejnholt (JINB)" userId="b8219c71-9da7-4a12-aded-a071d88b9102" providerId="ADAL" clId="{843E1D76-F41C-47D7-B7C1-73BDDABAF34B}" dt="2024-04-09T08:00:03.317" v="500" actId="26606"/>
          <ac:spMkLst>
            <pc:docMk/>
            <pc:sldMk cId="1867024182" sldId="261"/>
            <ac:spMk id="81" creationId="{B44C3061-D558-447B-A988-09ECE14461D7}"/>
          </ac:spMkLst>
        </pc:spChg>
        <pc:spChg chg="add del">
          <ac:chgData name="Jinhong Brejnholt (JINB)" userId="b8219c71-9da7-4a12-aded-a071d88b9102" providerId="ADAL" clId="{843E1D76-F41C-47D7-B7C1-73BDDABAF34B}" dt="2024-04-09T08:00:03.317" v="500" actId="26606"/>
          <ac:spMkLst>
            <pc:docMk/>
            <pc:sldMk cId="1867024182" sldId="261"/>
            <ac:spMk id="82" creationId="{59339771-9C8F-497E-8974-E09A86FEEB23}"/>
          </ac:spMkLst>
        </pc:spChg>
        <pc:spChg chg="add del">
          <ac:chgData name="Jinhong Brejnholt (JINB)" userId="b8219c71-9da7-4a12-aded-a071d88b9102" providerId="ADAL" clId="{843E1D76-F41C-47D7-B7C1-73BDDABAF34B}" dt="2024-04-09T08:00:03.317" v="500" actId="26606"/>
          <ac:spMkLst>
            <pc:docMk/>
            <pc:sldMk cId="1867024182" sldId="261"/>
            <ac:spMk id="83" creationId="{BDB54B0B-6CFB-4B92-A5DC-5DCD05BE5B4D}"/>
          </ac:spMkLst>
        </pc:spChg>
        <pc:spChg chg="add del">
          <ac:chgData name="Jinhong Brejnholt (JINB)" userId="b8219c71-9da7-4a12-aded-a071d88b9102" providerId="ADAL" clId="{843E1D76-F41C-47D7-B7C1-73BDDABAF34B}" dt="2024-04-09T08:00:04.765" v="502" actId="26606"/>
          <ac:spMkLst>
            <pc:docMk/>
            <pc:sldMk cId="1867024182" sldId="261"/>
            <ac:spMk id="85" creationId="{7DE3B1B8-DC38-48E8-8C31-EF790659B582}"/>
          </ac:spMkLst>
        </pc:spChg>
        <pc:spChg chg="add del">
          <ac:chgData name="Jinhong Brejnholt (JINB)" userId="b8219c71-9da7-4a12-aded-a071d88b9102" providerId="ADAL" clId="{843E1D76-F41C-47D7-B7C1-73BDDABAF34B}" dt="2024-04-09T08:00:04.765" v="502" actId="26606"/>
          <ac:spMkLst>
            <pc:docMk/>
            <pc:sldMk cId="1867024182" sldId="261"/>
            <ac:spMk id="86" creationId="{9E63FFFE-1DB2-4A0F-B495-35782F162299}"/>
          </ac:spMkLst>
        </pc:spChg>
        <pc:spChg chg="add del">
          <ac:chgData name="Jinhong Brejnholt (JINB)" userId="b8219c71-9da7-4a12-aded-a071d88b9102" providerId="ADAL" clId="{843E1D76-F41C-47D7-B7C1-73BDDABAF34B}" dt="2024-04-09T08:00:04.765" v="502" actId="26606"/>
          <ac:spMkLst>
            <pc:docMk/>
            <pc:sldMk cId="1867024182" sldId="261"/>
            <ac:spMk id="88" creationId="{5E0A8391-2737-4F1C-B27A-C44629DB4D33}"/>
          </ac:spMkLst>
        </pc:spChg>
        <pc:spChg chg="add del">
          <ac:chgData name="Jinhong Brejnholt (JINB)" userId="b8219c71-9da7-4a12-aded-a071d88b9102" providerId="ADAL" clId="{843E1D76-F41C-47D7-B7C1-73BDDABAF34B}" dt="2024-04-09T08:00:04.765" v="502" actId="26606"/>
          <ac:spMkLst>
            <pc:docMk/>
            <pc:sldMk cId="1867024182" sldId="261"/>
            <ac:spMk id="89" creationId="{E75DDEB2-8C7E-4057-BACC-E31322D8B4B9}"/>
          </ac:spMkLst>
        </pc:spChg>
        <pc:spChg chg="add del">
          <ac:chgData name="Jinhong Brejnholt (JINB)" userId="b8219c71-9da7-4a12-aded-a071d88b9102" providerId="ADAL" clId="{843E1D76-F41C-47D7-B7C1-73BDDABAF34B}" dt="2024-04-09T08:00:04.765" v="502" actId="26606"/>
          <ac:spMkLst>
            <pc:docMk/>
            <pc:sldMk cId="1867024182" sldId="261"/>
            <ac:spMk id="90" creationId="{7318A5EE-3B62-4E05-A9DD-88EB7DD68283}"/>
          </ac:spMkLst>
        </pc:spChg>
        <pc:spChg chg="add del">
          <ac:chgData name="Jinhong Brejnholt (JINB)" userId="b8219c71-9da7-4a12-aded-a071d88b9102" providerId="ADAL" clId="{843E1D76-F41C-47D7-B7C1-73BDDABAF34B}" dt="2024-04-09T08:00:06.550" v="504" actId="26606"/>
          <ac:spMkLst>
            <pc:docMk/>
            <pc:sldMk cId="1867024182" sldId="261"/>
            <ac:spMk id="92" creationId="{7DE3B1B8-DC38-48E8-8C31-EF790659B582}"/>
          </ac:spMkLst>
        </pc:spChg>
        <pc:spChg chg="add del">
          <ac:chgData name="Jinhong Brejnholt (JINB)" userId="b8219c71-9da7-4a12-aded-a071d88b9102" providerId="ADAL" clId="{843E1D76-F41C-47D7-B7C1-73BDDABAF34B}" dt="2024-04-09T08:00:06.550" v="504" actId="26606"/>
          <ac:spMkLst>
            <pc:docMk/>
            <pc:sldMk cId="1867024182" sldId="261"/>
            <ac:spMk id="93" creationId="{9E63FFFE-1DB2-4A0F-B495-35782F162299}"/>
          </ac:spMkLst>
        </pc:spChg>
        <pc:spChg chg="add del">
          <ac:chgData name="Jinhong Brejnholt (JINB)" userId="b8219c71-9da7-4a12-aded-a071d88b9102" providerId="ADAL" clId="{843E1D76-F41C-47D7-B7C1-73BDDABAF34B}" dt="2024-04-09T08:00:06.550" v="504" actId="26606"/>
          <ac:spMkLst>
            <pc:docMk/>
            <pc:sldMk cId="1867024182" sldId="261"/>
            <ac:spMk id="95" creationId="{E9BA134F-37B6-498A-B46D-040B86E5DA35}"/>
          </ac:spMkLst>
        </pc:spChg>
        <pc:spChg chg="add del">
          <ac:chgData name="Jinhong Brejnholt (JINB)" userId="b8219c71-9da7-4a12-aded-a071d88b9102" providerId="ADAL" clId="{843E1D76-F41C-47D7-B7C1-73BDDABAF34B}" dt="2024-04-09T08:00:06.550" v="504" actId="26606"/>
          <ac:spMkLst>
            <pc:docMk/>
            <pc:sldMk cId="1867024182" sldId="261"/>
            <ac:spMk id="96" creationId="{2BFE3F30-11E0-4842-8523-7222538C8293}"/>
          </ac:spMkLst>
        </pc:spChg>
        <pc:spChg chg="add del">
          <ac:chgData name="Jinhong Brejnholt (JINB)" userId="b8219c71-9da7-4a12-aded-a071d88b9102" providerId="ADAL" clId="{843E1D76-F41C-47D7-B7C1-73BDDABAF34B}" dt="2024-04-09T08:00:06.550" v="504" actId="26606"/>
          <ac:spMkLst>
            <pc:docMk/>
            <pc:sldMk cId="1867024182" sldId="261"/>
            <ac:spMk id="97" creationId="{3BC04142-131F-4352-8F66-1B161AF72EB0}"/>
          </ac:spMkLst>
        </pc:spChg>
        <pc:spChg chg="add del">
          <ac:chgData name="Jinhong Brejnholt (JINB)" userId="b8219c71-9da7-4a12-aded-a071d88b9102" providerId="ADAL" clId="{843E1D76-F41C-47D7-B7C1-73BDDABAF34B}" dt="2024-04-09T08:00:09.135" v="506" actId="26606"/>
          <ac:spMkLst>
            <pc:docMk/>
            <pc:sldMk cId="1867024182" sldId="261"/>
            <ac:spMk id="99" creationId="{416A0E3C-60E6-4F39-BC55-5F7C224E1F7C}"/>
          </ac:spMkLst>
        </pc:spChg>
        <pc:spChg chg="add del">
          <ac:chgData name="Jinhong Brejnholt (JINB)" userId="b8219c71-9da7-4a12-aded-a071d88b9102" providerId="ADAL" clId="{843E1D76-F41C-47D7-B7C1-73BDDABAF34B}" dt="2024-04-09T08:00:09.135" v="506" actId="26606"/>
          <ac:spMkLst>
            <pc:docMk/>
            <pc:sldMk cId="1867024182" sldId="261"/>
            <ac:spMk id="100" creationId="{1A03258A-52C6-4288-AA56-C3262A0D2584}"/>
          </ac:spMkLst>
        </pc:spChg>
        <pc:spChg chg="add del">
          <ac:chgData name="Jinhong Brejnholt (JINB)" userId="b8219c71-9da7-4a12-aded-a071d88b9102" providerId="ADAL" clId="{843E1D76-F41C-47D7-B7C1-73BDDABAF34B}" dt="2024-04-09T08:00:09.135" v="506" actId="26606"/>
          <ac:spMkLst>
            <pc:docMk/>
            <pc:sldMk cId="1867024182" sldId="261"/>
            <ac:spMk id="102" creationId="{E844E128-FF69-4E9F-8327-6B504B3C5AE1}"/>
          </ac:spMkLst>
        </pc:spChg>
        <pc:spChg chg="add del">
          <ac:chgData name="Jinhong Brejnholt (JINB)" userId="b8219c71-9da7-4a12-aded-a071d88b9102" providerId="ADAL" clId="{843E1D76-F41C-47D7-B7C1-73BDDABAF34B}" dt="2024-04-09T08:00:09.135" v="506" actId="26606"/>
          <ac:spMkLst>
            <pc:docMk/>
            <pc:sldMk cId="1867024182" sldId="261"/>
            <ac:spMk id="103" creationId="{5840D933-6A23-4815-B24F-F628EB389BE1}"/>
          </ac:spMkLst>
        </pc:spChg>
        <pc:spChg chg="add del">
          <ac:chgData name="Jinhong Brejnholt (JINB)" userId="b8219c71-9da7-4a12-aded-a071d88b9102" providerId="ADAL" clId="{843E1D76-F41C-47D7-B7C1-73BDDABAF34B}" dt="2024-04-09T08:00:09.941" v="508" actId="26606"/>
          <ac:spMkLst>
            <pc:docMk/>
            <pc:sldMk cId="1867024182" sldId="261"/>
            <ac:spMk id="105" creationId="{416A0E3C-60E6-4F39-BC55-5F7C224E1F7C}"/>
          </ac:spMkLst>
        </pc:spChg>
        <pc:spChg chg="add del">
          <ac:chgData name="Jinhong Brejnholt (JINB)" userId="b8219c71-9da7-4a12-aded-a071d88b9102" providerId="ADAL" clId="{843E1D76-F41C-47D7-B7C1-73BDDABAF34B}" dt="2024-04-09T08:00:09.941" v="508" actId="26606"/>
          <ac:spMkLst>
            <pc:docMk/>
            <pc:sldMk cId="1867024182" sldId="261"/>
            <ac:spMk id="106" creationId="{1A03258A-52C6-4288-AA56-C3262A0D2584}"/>
          </ac:spMkLst>
        </pc:spChg>
        <pc:spChg chg="add del">
          <ac:chgData name="Jinhong Brejnholt (JINB)" userId="b8219c71-9da7-4a12-aded-a071d88b9102" providerId="ADAL" clId="{843E1D76-F41C-47D7-B7C1-73BDDABAF34B}" dt="2024-04-09T08:00:10.843" v="510" actId="26606"/>
          <ac:spMkLst>
            <pc:docMk/>
            <pc:sldMk cId="1867024182" sldId="261"/>
            <ac:spMk id="109" creationId="{416A0E3C-60E6-4F39-BC55-5F7C224E1F7C}"/>
          </ac:spMkLst>
        </pc:spChg>
        <pc:spChg chg="add del">
          <ac:chgData name="Jinhong Brejnholt (JINB)" userId="b8219c71-9da7-4a12-aded-a071d88b9102" providerId="ADAL" clId="{843E1D76-F41C-47D7-B7C1-73BDDABAF34B}" dt="2024-04-09T08:00:10.843" v="510" actId="26606"/>
          <ac:spMkLst>
            <pc:docMk/>
            <pc:sldMk cId="1867024182" sldId="261"/>
            <ac:spMk id="110" creationId="{1A03258A-52C6-4288-AA56-C3262A0D2584}"/>
          </ac:spMkLst>
        </pc:spChg>
        <pc:spChg chg="add del">
          <ac:chgData name="Jinhong Brejnholt (JINB)" userId="b8219c71-9da7-4a12-aded-a071d88b9102" providerId="ADAL" clId="{843E1D76-F41C-47D7-B7C1-73BDDABAF34B}" dt="2024-04-09T08:00:10.843" v="510" actId="26606"/>
          <ac:spMkLst>
            <pc:docMk/>
            <pc:sldMk cId="1867024182" sldId="261"/>
            <ac:spMk id="112" creationId="{990D0034-F768-41E7-85D4-F38C4DE85770}"/>
          </ac:spMkLst>
        </pc:spChg>
        <pc:spChg chg="add del">
          <ac:chgData name="Jinhong Brejnholt (JINB)" userId="b8219c71-9da7-4a12-aded-a071d88b9102" providerId="ADAL" clId="{843E1D76-F41C-47D7-B7C1-73BDDABAF34B}" dt="2024-04-09T08:00:10.843" v="510" actId="26606"/>
          <ac:spMkLst>
            <pc:docMk/>
            <pc:sldMk cId="1867024182" sldId="261"/>
            <ac:spMk id="113" creationId="{95B38FD6-641F-41BF-B466-C1C6366420F0}"/>
          </ac:spMkLst>
        </pc:spChg>
        <pc:spChg chg="add del">
          <ac:chgData name="Jinhong Brejnholt (JINB)" userId="b8219c71-9da7-4a12-aded-a071d88b9102" providerId="ADAL" clId="{843E1D76-F41C-47D7-B7C1-73BDDABAF34B}" dt="2024-04-09T08:00:10.843" v="510" actId="26606"/>
          <ac:spMkLst>
            <pc:docMk/>
            <pc:sldMk cId="1867024182" sldId="261"/>
            <ac:spMk id="114" creationId="{FFDAE799-CF89-4844-9410-D1C0F8CBC837}"/>
          </ac:spMkLst>
        </pc:spChg>
        <pc:spChg chg="add del">
          <ac:chgData name="Jinhong Brejnholt (JINB)" userId="b8219c71-9da7-4a12-aded-a071d88b9102" providerId="ADAL" clId="{843E1D76-F41C-47D7-B7C1-73BDDABAF34B}" dt="2024-04-09T08:10:11.599" v="514" actId="26606"/>
          <ac:spMkLst>
            <pc:docMk/>
            <pc:sldMk cId="1867024182" sldId="261"/>
            <ac:spMk id="116" creationId="{416A0E3C-60E6-4F39-BC55-5F7C224E1F7C}"/>
          </ac:spMkLst>
        </pc:spChg>
        <pc:spChg chg="add del">
          <ac:chgData name="Jinhong Brejnholt (JINB)" userId="b8219c71-9da7-4a12-aded-a071d88b9102" providerId="ADAL" clId="{843E1D76-F41C-47D7-B7C1-73BDDABAF34B}" dt="2024-04-09T08:10:11.599" v="514" actId="26606"/>
          <ac:spMkLst>
            <pc:docMk/>
            <pc:sldMk cId="1867024182" sldId="261"/>
            <ac:spMk id="117" creationId="{1A03258A-52C6-4288-AA56-C3262A0D2584}"/>
          </ac:spMkLst>
        </pc:spChg>
        <pc:spChg chg="add del">
          <ac:chgData name="Jinhong Brejnholt (JINB)" userId="b8219c71-9da7-4a12-aded-a071d88b9102" providerId="ADAL" clId="{843E1D76-F41C-47D7-B7C1-73BDDABAF34B}" dt="2024-04-09T08:10:11.599" v="514" actId="26606"/>
          <ac:spMkLst>
            <pc:docMk/>
            <pc:sldMk cId="1867024182" sldId="261"/>
            <ac:spMk id="119" creationId="{B44C3061-D558-447B-A988-09ECE14461D7}"/>
          </ac:spMkLst>
        </pc:spChg>
        <pc:spChg chg="add del">
          <ac:chgData name="Jinhong Brejnholt (JINB)" userId="b8219c71-9da7-4a12-aded-a071d88b9102" providerId="ADAL" clId="{843E1D76-F41C-47D7-B7C1-73BDDABAF34B}" dt="2024-04-09T08:10:11.599" v="514" actId="26606"/>
          <ac:spMkLst>
            <pc:docMk/>
            <pc:sldMk cId="1867024182" sldId="261"/>
            <ac:spMk id="120" creationId="{59339771-9C8F-497E-8974-E09A86FEEB23}"/>
          </ac:spMkLst>
        </pc:spChg>
        <pc:spChg chg="add del">
          <ac:chgData name="Jinhong Brejnholt (JINB)" userId="b8219c71-9da7-4a12-aded-a071d88b9102" providerId="ADAL" clId="{843E1D76-F41C-47D7-B7C1-73BDDABAF34B}" dt="2024-04-09T08:10:11.599" v="514" actId="26606"/>
          <ac:spMkLst>
            <pc:docMk/>
            <pc:sldMk cId="1867024182" sldId="261"/>
            <ac:spMk id="121" creationId="{BDB54B0B-6CFB-4B92-A5DC-5DCD05BE5B4D}"/>
          </ac:spMkLst>
        </pc:spChg>
        <pc:spChg chg="add">
          <ac:chgData name="Jinhong Brejnholt (JINB)" userId="b8219c71-9da7-4a12-aded-a071d88b9102" providerId="ADAL" clId="{843E1D76-F41C-47D7-B7C1-73BDDABAF34B}" dt="2024-04-09T08:10:11.599" v="514" actId="26606"/>
          <ac:spMkLst>
            <pc:docMk/>
            <pc:sldMk cId="1867024182" sldId="261"/>
            <ac:spMk id="126" creationId="{7DE3B1B8-DC38-48E8-8C31-EF790659B582}"/>
          </ac:spMkLst>
        </pc:spChg>
        <pc:spChg chg="add">
          <ac:chgData name="Jinhong Brejnholt (JINB)" userId="b8219c71-9da7-4a12-aded-a071d88b9102" providerId="ADAL" clId="{843E1D76-F41C-47D7-B7C1-73BDDABAF34B}" dt="2024-04-09T08:10:11.599" v="514" actId="26606"/>
          <ac:spMkLst>
            <pc:docMk/>
            <pc:sldMk cId="1867024182" sldId="261"/>
            <ac:spMk id="128" creationId="{9E63FFFE-1DB2-4A0F-B495-35782F162299}"/>
          </ac:spMkLst>
        </pc:spChg>
        <pc:spChg chg="add">
          <ac:chgData name="Jinhong Brejnholt (JINB)" userId="b8219c71-9da7-4a12-aded-a071d88b9102" providerId="ADAL" clId="{843E1D76-F41C-47D7-B7C1-73BDDABAF34B}" dt="2024-04-09T08:10:11.599" v="514" actId="26606"/>
          <ac:spMkLst>
            <pc:docMk/>
            <pc:sldMk cId="1867024182" sldId="261"/>
            <ac:spMk id="132" creationId="{08CB54FC-0B2A-4107-9A70-958B90B76585}"/>
          </ac:spMkLst>
        </pc:spChg>
        <pc:spChg chg="add">
          <ac:chgData name="Jinhong Brejnholt (JINB)" userId="b8219c71-9da7-4a12-aded-a071d88b9102" providerId="ADAL" clId="{843E1D76-F41C-47D7-B7C1-73BDDABAF34B}" dt="2024-04-09T08:10:11.599" v="514" actId="26606"/>
          <ac:spMkLst>
            <pc:docMk/>
            <pc:sldMk cId="1867024182" sldId="261"/>
            <ac:spMk id="136" creationId="{6587DBF8-5C50-4034-8B79-FE54A01A8E15}"/>
          </ac:spMkLst>
        </pc:spChg>
        <pc:spChg chg="add">
          <ac:chgData name="Jinhong Brejnholt (JINB)" userId="b8219c71-9da7-4a12-aded-a071d88b9102" providerId="ADAL" clId="{843E1D76-F41C-47D7-B7C1-73BDDABAF34B}" dt="2024-04-09T08:10:11.599" v="514" actId="26606"/>
          <ac:spMkLst>
            <pc:docMk/>
            <pc:sldMk cId="1867024182" sldId="261"/>
            <ac:spMk id="138" creationId="{14720853-E885-4BE5-BFE2-24004CEF6952}"/>
          </ac:spMkLst>
        </pc:spChg>
        <pc:picChg chg="add mod ord">
          <ac:chgData name="Jinhong Brejnholt (JINB)" userId="b8219c71-9da7-4a12-aded-a071d88b9102" providerId="ADAL" clId="{843E1D76-F41C-47D7-B7C1-73BDDABAF34B}" dt="2024-04-09T08:10:11.599" v="514" actId="26606"/>
          <ac:picMkLst>
            <pc:docMk/>
            <pc:sldMk cId="1867024182" sldId="261"/>
            <ac:picMk id="2" creationId="{5CF060C9-BDB3-5D21-89F6-68492D2C4D14}"/>
          </ac:picMkLst>
        </pc:picChg>
        <pc:cxnChg chg="add del">
          <ac:chgData name="Jinhong Brejnholt (JINB)" userId="b8219c71-9da7-4a12-aded-a071d88b9102" providerId="ADAL" clId="{843E1D76-F41C-47D7-B7C1-73BDDABAF34B}" dt="2024-04-09T07:59:29.103" v="484" actId="26606"/>
          <ac:cxnSpMkLst>
            <pc:docMk/>
            <pc:sldMk cId="1867024182" sldId="261"/>
            <ac:cxnSpMk id="21" creationId="{C5025DAC-8B93-4160-B017-3A274A5828C0}"/>
          </ac:cxnSpMkLst>
        </pc:cxnChg>
        <pc:cxnChg chg="add del">
          <ac:chgData name="Jinhong Brejnholt (JINB)" userId="b8219c71-9da7-4a12-aded-a071d88b9102" providerId="ADAL" clId="{843E1D76-F41C-47D7-B7C1-73BDDABAF34B}" dt="2024-04-09T07:59:29.103" v="484" actId="26606"/>
          <ac:cxnSpMkLst>
            <pc:docMk/>
            <pc:sldMk cId="1867024182" sldId="261"/>
            <ac:cxnSpMk id="27" creationId="{5AB158E9-1B40-4CD6-95F0-95CA11DF7B7A}"/>
          </ac:cxnSpMkLst>
        </pc:cxnChg>
        <pc:cxnChg chg="add del">
          <ac:chgData name="Jinhong Brejnholt (JINB)" userId="b8219c71-9da7-4a12-aded-a071d88b9102" providerId="ADAL" clId="{843E1D76-F41C-47D7-B7C1-73BDDABAF34B}" dt="2024-04-09T07:59:38.007" v="486" actId="26606"/>
          <ac:cxnSpMkLst>
            <pc:docMk/>
            <pc:sldMk cId="1867024182" sldId="261"/>
            <ac:cxnSpMk id="32" creationId="{C5025DAC-8B93-4160-B017-3A274A5828C0}"/>
          </ac:cxnSpMkLst>
        </pc:cxnChg>
        <pc:cxnChg chg="add del">
          <ac:chgData name="Jinhong Brejnholt (JINB)" userId="b8219c71-9da7-4a12-aded-a071d88b9102" providerId="ADAL" clId="{843E1D76-F41C-47D7-B7C1-73BDDABAF34B}" dt="2024-04-09T07:59:38.007" v="486" actId="26606"/>
          <ac:cxnSpMkLst>
            <pc:docMk/>
            <pc:sldMk cId="1867024182" sldId="261"/>
            <ac:cxnSpMk id="34" creationId="{89EB8C68-FF1B-4849-867B-32D29B19F102}"/>
          </ac:cxnSpMkLst>
        </pc:cxnChg>
        <pc:cxnChg chg="add del">
          <ac:chgData name="Jinhong Brejnholt (JINB)" userId="b8219c71-9da7-4a12-aded-a071d88b9102" providerId="ADAL" clId="{843E1D76-F41C-47D7-B7C1-73BDDABAF34B}" dt="2024-04-09T07:59:44.135" v="488" actId="26606"/>
          <ac:cxnSpMkLst>
            <pc:docMk/>
            <pc:sldMk cId="1867024182" sldId="261"/>
            <ac:cxnSpMk id="39" creationId="{C5025DAC-8B93-4160-B017-3A274A5828C0}"/>
          </ac:cxnSpMkLst>
        </pc:cxnChg>
        <pc:cxnChg chg="add del">
          <ac:chgData name="Jinhong Brejnholt (JINB)" userId="b8219c71-9da7-4a12-aded-a071d88b9102" providerId="ADAL" clId="{843E1D76-F41C-47D7-B7C1-73BDDABAF34B}" dt="2024-04-09T07:59:44.135" v="488" actId="26606"/>
          <ac:cxnSpMkLst>
            <pc:docMk/>
            <pc:sldMk cId="1867024182" sldId="261"/>
            <ac:cxnSpMk id="41" creationId="{5A0A5CF6-407C-4691-8122-49DF69D0020D}"/>
          </ac:cxnSpMkLst>
        </pc:cxnChg>
        <pc:cxnChg chg="add del">
          <ac:chgData name="Jinhong Brejnholt (JINB)" userId="b8219c71-9da7-4a12-aded-a071d88b9102" providerId="ADAL" clId="{843E1D76-F41C-47D7-B7C1-73BDDABAF34B}" dt="2024-04-09T07:59:45.419" v="490" actId="26606"/>
          <ac:cxnSpMkLst>
            <pc:docMk/>
            <pc:sldMk cId="1867024182" sldId="261"/>
            <ac:cxnSpMk id="45" creationId="{32BB9A07-8AB8-4D82-B3BC-B500DDEC79A1}"/>
          </ac:cxnSpMkLst>
        </pc:cxnChg>
        <pc:cxnChg chg="add del">
          <ac:chgData name="Jinhong Brejnholt (JINB)" userId="b8219c71-9da7-4a12-aded-a071d88b9102" providerId="ADAL" clId="{843E1D76-F41C-47D7-B7C1-73BDDABAF34B}" dt="2024-04-09T07:59:47.769" v="492" actId="26606"/>
          <ac:cxnSpMkLst>
            <pc:docMk/>
            <pc:sldMk cId="1867024182" sldId="261"/>
            <ac:cxnSpMk id="52" creationId="{C5025DAC-8B93-4160-B017-3A274A5828C0}"/>
          </ac:cxnSpMkLst>
        </pc:cxnChg>
        <pc:cxnChg chg="add del">
          <ac:chgData name="Jinhong Brejnholt (JINB)" userId="b8219c71-9da7-4a12-aded-a071d88b9102" providerId="ADAL" clId="{843E1D76-F41C-47D7-B7C1-73BDDABAF34B}" dt="2024-04-09T07:59:51.256" v="494" actId="26606"/>
          <ac:cxnSpMkLst>
            <pc:docMk/>
            <pc:sldMk cId="1867024182" sldId="261"/>
            <ac:cxnSpMk id="59" creationId="{C5025DAC-8B93-4160-B017-3A274A5828C0}"/>
          </ac:cxnSpMkLst>
        </pc:cxnChg>
        <pc:cxnChg chg="add del">
          <ac:chgData name="Jinhong Brejnholt (JINB)" userId="b8219c71-9da7-4a12-aded-a071d88b9102" providerId="ADAL" clId="{843E1D76-F41C-47D7-B7C1-73BDDABAF34B}" dt="2024-04-09T07:59:51.256" v="494" actId="26606"/>
          <ac:cxnSpMkLst>
            <pc:docMk/>
            <pc:sldMk cId="1867024182" sldId="261"/>
            <ac:cxnSpMk id="61" creationId="{5A0A5CF6-407C-4691-8122-49DF69D0020D}"/>
          </ac:cxnSpMkLst>
        </pc:cxnChg>
        <pc:cxnChg chg="add del">
          <ac:chgData name="Jinhong Brejnholt (JINB)" userId="b8219c71-9da7-4a12-aded-a071d88b9102" providerId="ADAL" clId="{843E1D76-F41C-47D7-B7C1-73BDDABAF34B}" dt="2024-04-09T07:59:57.192" v="496" actId="26606"/>
          <ac:cxnSpMkLst>
            <pc:docMk/>
            <pc:sldMk cId="1867024182" sldId="261"/>
            <ac:cxnSpMk id="65" creationId="{32BB9A07-8AB8-4D82-B3BC-B500DDEC79A1}"/>
          </ac:cxnSpMkLst>
        </pc:cxnChg>
        <pc:cxnChg chg="add del">
          <ac:chgData name="Jinhong Brejnholt (JINB)" userId="b8219c71-9da7-4a12-aded-a071d88b9102" providerId="ADAL" clId="{843E1D76-F41C-47D7-B7C1-73BDDABAF34B}" dt="2024-04-09T07:59:58.111" v="498" actId="26606"/>
          <ac:cxnSpMkLst>
            <pc:docMk/>
            <pc:sldMk cId="1867024182" sldId="261"/>
            <ac:cxnSpMk id="72" creationId="{32BB9A07-8AB8-4D82-B3BC-B500DDEC79A1}"/>
          </ac:cxnSpMkLst>
        </pc:cxnChg>
        <pc:cxnChg chg="add del">
          <ac:chgData name="Jinhong Brejnholt (JINB)" userId="b8219c71-9da7-4a12-aded-a071d88b9102" providerId="ADAL" clId="{843E1D76-F41C-47D7-B7C1-73BDDABAF34B}" dt="2024-04-09T07:59:58.111" v="498" actId="26606"/>
          <ac:cxnSpMkLst>
            <pc:docMk/>
            <pc:sldMk cId="1867024182" sldId="261"/>
            <ac:cxnSpMk id="74" creationId="{6987BDFB-DE64-4B56-B44F-45FAE19FA94E}"/>
          </ac:cxnSpMkLst>
        </pc:cxnChg>
        <pc:cxnChg chg="add del">
          <ac:chgData name="Jinhong Brejnholt (JINB)" userId="b8219c71-9da7-4a12-aded-a071d88b9102" providerId="ADAL" clId="{843E1D76-F41C-47D7-B7C1-73BDDABAF34B}" dt="2024-04-09T08:00:03.317" v="500" actId="26606"/>
          <ac:cxnSpMkLst>
            <pc:docMk/>
            <pc:sldMk cId="1867024182" sldId="261"/>
            <ac:cxnSpMk id="80" creationId="{C5025DAC-8B93-4160-B017-3A274A5828C0}"/>
          </ac:cxnSpMkLst>
        </pc:cxnChg>
        <pc:cxnChg chg="add del">
          <ac:chgData name="Jinhong Brejnholt (JINB)" userId="b8219c71-9da7-4a12-aded-a071d88b9102" providerId="ADAL" clId="{843E1D76-F41C-47D7-B7C1-73BDDABAF34B}" dt="2024-04-09T08:00:04.765" v="502" actId="26606"/>
          <ac:cxnSpMkLst>
            <pc:docMk/>
            <pc:sldMk cId="1867024182" sldId="261"/>
            <ac:cxnSpMk id="87" creationId="{32BB9A07-8AB8-4D82-B3BC-B500DDEC79A1}"/>
          </ac:cxnSpMkLst>
        </pc:cxnChg>
        <pc:cxnChg chg="add del">
          <ac:chgData name="Jinhong Brejnholt (JINB)" userId="b8219c71-9da7-4a12-aded-a071d88b9102" providerId="ADAL" clId="{843E1D76-F41C-47D7-B7C1-73BDDABAF34B}" dt="2024-04-09T08:00:06.550" v="504" actId="26606"/>
          <ac:cxnSpMkLst>
            <pc:docMk/>
            <pc:sldMk cId="1867024182" sldId="261"/>
            <ac:cxnSpMk id="94" creationId="{32BB9A07-8AB8-4D82-B3BC-B500DDEC79A1}"/>
          </ac:cxnSpMkLst>
        </pc:cxnChg>
        <pc:cxnChg chg="add del">
          <ac:chgData name="Jinhong Brejnholt (JINB)" userId="b8219c71-9da7-4a12-aded-a071d88b9102" providerId="ADAL" clId="{843E1D76-F41C-47D7-B7C1-73BDDABAF34B}" dt="2024-04-09T08:00:09.135" v="506" actId="26606"/>
          <ac:cxnSpMkLst>
            <pc:docMk/>
            <pc:sldMk cId="1867024182" sldId="261"/>
            <ac:cxnSpMk id="101" creationId="{C5025DAC-8B93-4160-B017-3A274A5828C0}"/>
          </ac:cxnSpMkLst>
        </pc:cxnChg>
        <pc:cxnChg chg="add del">
          <ac:chgData name="Jinhong Brejnholt (JINB)" userId="b8219c71-9da7-4a12-aded-a071d88b9102" providerId="ADAL" clId="{843E1D76-F41C-47D7-B7C1-73BDDABAF34B}" dt="2024-04-09T08:00:09.941" v="508" actId="26606"/>
          <ac:cxnSpMkLst>
            <pc:docMk/>
            <pc:sldMk cId="1867024182" sldId="261"/>
            <ac:cxnSpMk id="107" creationId="{C5025DAC-8B93-4160-B017-3A274A5828C0}"/>
          </ac:cxnSpMkLst>
        </pc:cxnChg>
        <pc:cxnChg chg="add del">
          <ac:chgData name="Jinhong Brejnholt (JINB)" userId="b8219c71-9da7-4a12-aded-a071d88b9102" providerId="ADAL" clId="{843E1D76-F41C-47D7-B7C1-73BDDABAF34B}" dt="2024-04-09T08:00:10.843" v="510" actId="26606"/>
          <ac:cxnSpMkLst>
            <pc:docMk/>
            <pc:sldMk cId="1867024182" sldId="261"/>
            <ac:cxnSpMk id="111" creationId="{C5025DAC-8B93-4160-B017-3A274A5828C0}"/>
          </ac:cxnSpMkLst>
        </pc:cxnChg>
        <pc:cxnChg chg="add del">
          <ac:chgData name="Jinhong Brejnholt (JINB)" userId="b8219c71-9da7-4a12-aded-a071d88b9102" providerId="ADAL" clId="{843E1D76-F41C-47D7-B7C1-73BDDABAF34B}" dt="2024-04-09T08:10:11.599" v="514" actId="26606"/>
          <ac:cxnSpMkLst>
            <pc:docMk/>
            <pc:sldMk cId="1867024182" sldId="261"/>
            <ac:cxnSpMk id="118" creationId="{C5025DAC-8B93-4160-B017-3A274A5828C0}"/>
          </ac:cxnSpMkLst>
        </pc:cxnChg>
        <pc:cxnChg chg="add">
          <ac:chgData name="Jinhong Brejnholt (JINB)" userId="b8219c71-9da7-4a12-aded-a071d88b9102" providerId="ADAL" clId="{843E1D76-F41C-47D7-B7C1-73BDDABAF34B}" dt="2024-04-09T08:10:11.599" v="514" actId="26606"/>
          <ac:cxnSpMkLst>
            <pc:docMk/>
            <pc:sldMk cId="1867024182" sldId="261"/>
            <ac:cxnSpMk id="130" creationId="{32BB9A07-8AB8-4D82-B3BC-B500DDEC79A1}"/>
          </ac:cxnSpMkLst>
        </pc:cxnChg>
        <pc:cxnChg chg="add">
          <ac:chgData name="Jinhong Brejnholt (JINB)" userId="b8219c71-9da7-4a12-aded-a071d88b9102" providerId="ADAL" clId="{843E1D76-F41C-47D7-B7C1-73BDDABAF34B}" dt="2024-04-09T08:10:11.599" v="514" actId="26606"/>
          <ac:cxnSpMkLst>
            <pc:docMk/>
            <pc:sldMk cId="1867024182" sldId="261"/>
            <ac:cxnSpMk id="134" creationId="{7855A9B5-1710-4B19-B0F1-CDFDD4ED5B7E}"/>
          </ac:cxnSpMkLst>
        </pc:cxnChg>
      </pc:sldChg>
      <pc:sldChg chg="del">
        <pc:chgData name="Jinhong Brejnholt (JINB)" userId="b8219c71-9da7-4a12-aded-a071d88b9102" providerId="ADAL" clId="{843E1D76-F41C-47D7-B7C1-73BDDABAF34B}" dt="2024-04-04T14:19:24.204" v="98" actId="47"/>
        <pc:sldMkLst>
          <pc:docMk/>
          <pc:sldMk cId="825823001" sldId="262"/>
        </pc:sldMkLst>
      </pc:sldChg>
      <pc:sldChg chg="del">
        <pc:chgData name="Jinhong Brejnholt (JINB)" userId="b8219c71-9da7-4a12-aded-a071d88b9102" providerId="ADAL" clId="{843E1D76-F41C-47D7-B7C1-73BDDABAF34B}" dt="2024-04-04T14:17:22.224" v="93" actId="47"/>
        <pc:sldMkLst>
          <pc:docMk/>
          <pc:sldMk cId="1527708552" sldId="263"/>
        </pc:sldMkLst>
      </pc:sldChg>
      <pc:sldChg chg="del">
        <pc:chgData name="Jinhong Brejnholt (JINB)" userId="b8219c71-9da7-4a12-aded-a071d88b9102" providerId="ADAL" clId="{843E1D76-F41C-47D7-B7C1-73BDDABAF34B}" dt="2024-04-04T14:17:22.751" v="94" actId="47"/>
        <pc:sldMkLst>
          <pc:docMk/>
          <pc:sldMk cId="4144916933" sldId="264"/>
        </pc:sldMkLst>
      </pc:sldChg>
      <pc:sldChg chg="del">
        <pc:chgData name="Jinhong Brejnholt (JINB)" userId="b8219c71-9da7-4a12-aded-a071d88b9102" providerId="ADAL" clId="{843E1D76-F41C-47D7-B7C1-73BDDABAF34B}" dt="2024-04-04T14:17:21.712" v="92" actId="47"/>
        <pc:sldMkLst>
          <pc:docMk/>
          <pc:sldMk cId="1425170741" sldId="265"/>
        </pc:sldMkLst>
      </pc:sldChg>
      <pc:sldChg chg="addSp delSp modSp add del mod modAnim">
        <pc:chgData name="Jinhong Brejnholt (JINB)" userId="b8219c71-9da7-4a12-aded-a071d88b9102" providerId="ADAL" clId="{843E1D76-F41C-47D7-B7C1-73BDDABAF34B}" dt="2024-04-04T15:14:29.404" v="286"/>
        <pc:sldMkLst>
          <pc:docMk/>
          <pc:sldMk cId="2239781131" sldId="267"/>
        </pc:sldMkLst>
        <pc:spChg chg="mod">
          <ac:chgData name="Jinhong Brejnholt (JINB)" userId="b8219c71-9da7-4a12-aded-a071d88b9102" providerId="ADAL" clId="{843E1D76-F41C-47D7-B7C1-73BDDABAF34B}" dt="2024-04-04T14:36:02.301" v="270" actId="26606"/>
          <ac:spMkLst>
            <pc:docMk/>
            <pc:sldMk cId="2239781131" sldId="267"/>
            <ac:spMk id="2" creationId="{1F3E7BE1-DA1F-1C1B-4595-123086B537A5}"/>
          </ac:spMkLst>
        </pc:spChg>
        <pc:spChg chg="mod">
          <ac:chgData name="Jinhong Brejnholt (JINB)" userId="b8219c71-9da7-4a12-aded-a071d88b9102" providerId="ADAL" clId="{843E1D76-F41C-47D7-B7C1-73BDDABAF34B}" dt="2024-04-04T14:36:02.301" v="270" actId="26606"/>
          <ac:spMkLst>
            <pc:docMk/>
            <pc:sldMk cId="2239781131" sldId="267"/>
            <ac:spMk id="3" creationId="{09C6193C-9586-A72C-32AC-345F237E621C}"/>
          </ac:spMkLst>
        </pc:spChg>
        <pc:spChg chg="add del">
          <ac:chgData name="Jinhong Brejnholt (JINB)" userId="b8219c71-9da7-4a12-aded-a071d88b9102" providerId="ADAL" clId="{843E1D76-F41C-47D7-B7C1-73BDDABAF34B}" dt="2024-04-04T14:36:02.301" v="270" actId="26606"/>
          <ac:spMkLst>
            <pc:docMk/>
            <pc:sldMk cId="2239781131" sldId="267"/>
            <ac:spMk id="50" creationId="{F64BBAA4-C62B-4146-B49F-FE4CC4655EE0}"/>
          </ac:spMkLst>
        </pc:spChg>
        <pc:spChg chg="add del">
          <ac:chgData name="Jinhong Brejnholt (JINB)" userId="b8219c71-9da7-4a12-aded-a071d88b9102" providerId="ADAL" clId="{843E1D76-F41C-47D7-B7C1-73BDDABAF34B}" dt="2024-04-04T14:36:02.301" v="270" actId="26606"/>
          <ac:spMkLst>
            <pc:docMk/>
            <pc:sldMk cId="2239781131" sldId="267"/>
            <ac:spMk id="52" creationId="{77C34054-98F8-4229-885E-04C525969C5E}"/>
          </ac:spMkLst>
        </pc:spChg>
        <pc:spChg chg="add del">
          <ac:chgData name="Jinhong Brejnholt (JINB)" userId="b8219c71-9da7-4a12-aded-a071d88b9102" providerId="ADAL" clId="{843E1D76-F41C-47D7-B7C1-73BDDABAF34B}" dt="2024-04-04T14:36:02.301" v="270" actId="26606"/>
          <ac:spMkLst>
            <pc:docMk/>
            <pc:sldMk cId="2239781131" sldId="267"/>
            <ac:spMk id="54" creationId="{22AAB964-B835-4B93-A1F3-4A30D1F38589}"/>
          </ac:spMkLst>
        </pc:spChg>
        <pc:spChg chg="add del">
          <ac:chgData name="Jinhong Brejnholt (JINB)" userId="b8219c71-9da7-4a12-aded-a071d88b9102" providerId="ADAL" clId="{843E1D76-F41C-47D7-B7C1-73BDDABAF34B}" dt="2024-04-04T14:36:02.301" v="269" actId="26606"/>
          <ac:spMkLst>
            <pc:docMk/>
            <pc:sldMk cId="2239781131" sldId="267"/>
            <ac:spMk id="59" creationId="{7F8D46EC-ADD2-42A7-A5CB-CE8CFE8E8661}"/>
          </ac:spMkLst>
        </pc:spChg>
        <pc:spChg chg="add del">
          <ac:chgData name="Jinhong Brejnholt (JINB)" userId="b8219c71-9da7-4a12-aded-a071d88b9102" providerId="ADAL" clId="{843E1D76-F41C-47D7-B7C1-73BDDABAF34B}" dt="2024-04-04T14:36:02.301" v="269" actId="26606"/>
          <ac:spMkLst>
            <pc:docMk/>
            <pc:sldMk cId="2239781131" sldId="267"/>
            <ac:spMk id="61" creationId="{01E212D1-0455-4271-8586-76DF50F6BDAB}"/>
          </ac:spMkLst>
        </pc:spChg>
        <pc:spChg chg="add del">
          <ac:chgData name="Jinhong Brejnholt (JINB)" userId="b8219c71-9da7-4a12-aded-a071d88b9102" providerId="ADAL" clId="{843E1D76-F41C-47D7-B7C1-73BDDABAF34B}" dt="2024-04-04T14:36:02.301" v="269" actId="26606"/>
          <ac:spMkLst>
            <pc:docMk/>
            <pc:sldMk cId="2239781131" sldId="267"/>
            <ac:spMk id="63" creationId="{586F79BD-DC66-4E4D-BA63-C07DA8BA647F}"/>
          </ac:spMkLst>
        </pc:spChg>
        <pc:spChg chg="add del">
          <ac:chgData name="Jinhong Brejnholt (JINB)" userId="b8219c71-9da7-4a12-aded-a071d88b9102" providerId="ADAL" clId="{843E1D76-F41C-47D7-B7C1-73BDDABAF34B}" dt="2024-04-04T14:36:02.301" v="269" actId="26606"/>
          <ac:spMkLst>
            <pc:docMk/>
            <pc:sldMk cId="2239781131" sldId="267"/>
            <ac:spMk id="65" creationId="{10C17DCC-97C2-4023-B5FB-FDEF5A37AD95}"/>
          </ac:spMkLst>
        </pc:spChg>
        <pc:spChg chg="add">
          <ac:chgData name="Jinhong Brejnholt (JINB)" userId="b8219c71-9da7-4a12-aded-a071d88b9102" providerId="ADAL" clId="{843E1D76-F41C-47D7-B7C1-73BDDABAF34B}" dt="2024-04-04T14:36:02.301" v="270" actId="26606"/>
          <ac:spMkLst>
            <pc:docMk/>
            <pc:sldMk cId="2239781131" sldId="267"/>
            <ac:spMk id="67" creationId="{94837155-5FB8-4A96-864C-066D5C6556F6}"/>
          </ac:spMkLst>
        </pc:spChg>
        <pc:spChg chg="add">
          <ac:chgData name="Jinhong Brejnholt (JINB)" userId="b8219c71-9da7-4a12-aded-a071d88b9102" providerId="ADAL" clId="{843E1D76-F41C-47D7-B7C1-73BDDABAF34B}" dt="2024-04-04T14:36:02.301" v="270" actId="26606"/>
          <ac:spMkLst>
            <pc:docMk/>
            <pc:sldMk cId="2239781131" sldId="267"/>
            <ac:spMk id="68" creationId="{585918EE-77B5-4057-BB22-B9CE13905F73}"/>
          </ac:spMkLst>
        </pc:spChg>
        <pc:spChg chg="add">
          <ac:chgData name="Jinhong Brejnholt (JINB)" userId="b8219c71-9da7-4a12-aded-a071d88b9102" providerId="ADAL" clId="{843E1D76-F41C-47D7-B7C1-73BDDABAF34B}" dt="2024-04-04T14:36:02.301" v="270" actId="26606"/>
          <ac:spMkLst>
            <pc:docMk/>
            <pc:sldMk cId="2239781131" sldId="267"/>
            <ac:spMk id="69" creationId="{9DC7B070-A583-45C7-AF93-0E8F020EF61A}"/>
          </ac:spMkLst>
        </pc:spChg>
        <pc:picChg chg="add mod">
          <ac:chgData name="Jinhong Brejnholt (JINB)" userId="b8219c71-9da7-4a12-aded-a071d88b9102" providerId="ADAL" clId="{843E1D76-F41C-47D7-B7C1-73BDDABAF34B}" dt="2024-04-04T14:36:02.301" v="270" actId="26606"/>
          <ac:picMkLst>
            <pc:docMk/>
            <pc:sldMk cId="2239781131" sldId="267"/>
            <ac:picMk id="5" creationId="{298EA184-8C46-247E-4624-58CEDB8E4467}"/>
          </ac:picMkLst>
        </pc:picChg>
        <pc:picChg chg="ord">
          <ac:chgData name="Jinhong Brejnholt (JINB)" userId="b8219c71-9da7-4a12-aded-a071d88b9102" providerId="ADAL" clId="{843E1D76-F41C-47D7-B7C1-73BDDABAF34B}" dt="2024-04-04T14:36:02.301" v="270" actId="26606"/>
          <ac:picMkLst>
            <pc:docMk/>
            <pc:sldMk cId="2239781131" sldId="267"/>
            <ac:picMk id="6" creationId="{96780E6E-3583-9683-7743-D5F4B9B17934}"/>
          </ac:picMkLst>
        </pc:picChg>
        <pc:picChg chg="mod ord">
          <ac:chgData name="Jinhong Brejnholt (JINB)" userId="b8219c71-9da7-4a12-aded-a071d88b9102" providerId="ADAL" clId="{843E1D76-F41C-47D7-B7C1-73BDDABAF34B}" dt="2024-04-04T14:36:02.301" v="270" actId="26606"/>
          <ac:picMkLst>
            <pc:docMk/>
            <pc:sldMk cId="2239781131" sldId="267"/>
            <ac:picMk id="47" creationId="{426BF6C4-A2BC-7F30-270D-27CF7922FB3D}"/>
          </ac:picMkLst>
        </pc:picChg>
        <pc:picChg chg="add">
          <ac:chgData name="Jinhong Brejnholt (JINB)" userId="b8219c71-9da7-4a12-aded-a071d88b9102" providerId="ADAL" clId="{843E1D76-F41C-47D7-B7C1-73BDDABAF34B}" dt="2024-04-04T15:14:21.115" v="285"/>
          <ac:picMkLst>
            <pc:docMk/>
            <pc:sldMk cId="2239781131" sldId="267"/>
            <ac:picMk id="1026" creationId="{6F6621F0-AE9D-6DEA-0489-CDB058EECDD3}"/>
          </ac:picMkLst>
        </pc:picChg>
      </pc:sldChg>
      <pc:sldChg chg="modSp">
        <pc:chgData name="Jinhong Brejnholt (JINB)" userId="b8219c71-9da7-4a12-aded-a071d88b9102" providerId="ADAL" clId="{843E1D76-F41C-47D7-B7C1-73BDDABAF34B}" dt="2024-04-05T07:03:34.037" v="314"/>
        <pc:sldMkLst>
          <pc:docMk/>
          <pc:sldMk cId="3018338993" sldId="268"/>
        </pc:sldMkLst>
        <pc:graphicFrameChg chg="mod">
          <ac:chgData name="Jinhong Brejnholt (JINB)" userId="b8219c71-9da7-4a12-aded-a071d88b9102" providerId="ADAL" clId="{843E1D76-F41C-47D7-B7C1-73BDDABAF34B}" dt="2024-04-05T07:03:34.037" v="314"/>
          <ac:graphicFrameMkLst>
            <pc:docMk/>
            <pc:sldMk cId="3018338993" sldId="268"/>
            <ac:graphicFrameMk id="15" creationId="{BD8E5722-EC01-CF8F-4ACC-2CA0C44AF613}"/>
          </ac:graphicFrameMkLst>
        </pc:graphicFrameChg>
      </pc:sldChg>
      <pc:sldChg chg="del">
        <pc:chgData name="Jinhong Brejnholt (JINB)" userId="b8219c71-9da7-4a12-aded-a071d88b9102" providerId="ADAL" clId="{843E1D76-F41C-47D7-B7C1-73BDDABAF34B}" dt="2024-04-04T14:19:22.720" v="97" actId="47"/>
        <pc:sldMkLst>
          <pc:docMk/>
          <pc:sldMk cId="2898054515" sldId="272"/>
        </pc:sldMkLst>
      </pc:sldChg>
      <pc:sldChg chg="modSp mod">
        <pc:chgData name="Jinhong Brejnholt (JINB)" userId="b8219c71-9da7-4a12-aded-a071d88b9102" providerId="ADAL" clId="{843E1D76-F41C-47D7-B7C1-73BDDABAF34B}" dt="2024-04-04T14:34:06.706" v="243" actId="20577"/>
        <pc:sldMkLst>
          <pc:docMk/>
          <pc:sldMk cId="2548066259" sldId="275"/>
        </pc:sldMkLst>
        <pc:spChg chg="mod">
          <ac:chgData name="Jinhong Brejnholt (JINB)" userId="b8219c71-9da7-4a12-aded-a071d88b9102" providerId="ADAL" clId="{843E1D76-F41C-47D7-B7C1-73BDDABAF34B}" dt="2024-04-04T14:34:06.706" v="243" actId="20577"/>
          <ac:spMkLst>
            <pc:docMk/>
            <pc:sldMk cId="2548066259" sldId="275"/>
            <ac:spMk id="3" creationId="{F3C8AF74-E6C1-701A-3CCF-DF4EAC0F8889}"/>
          </ac:spMkLst>
        </pc:spChg>
      </pc:sldChg>
      <pc:sldChg chg="addSp delSp modSp mod setClrOvrMap">
        <pc:chgData name="Jinhong Brejnholt (JINB)" userId="b8219c71-9da7-4a12-aded-a071d88b9102" providerId="ADAL" clId="{843E1D76-F41C-47D7-B7C1-73BDDABAF34B}" dt="2024-04-04T14:34:44.290" v="266" actId="14100"/>
        <pc:sldMkLst>
          <pc:docMk/>
          <pc:sldMk cId="55233988" sldId="277"/>
        </pc:sldMkLst>
        <pc:spChg chg="add mod">
          <ac:chgData name="Jinhong Brejnholt (JINB)" userId="b8219c71-9da7-4a12-aded-a071d88b9102" providerId="ADAL" clId="{843E1D76-F41C-47D7-B7C1-73BDDABAF34B}" dt="2024-04-04T14:34:44.290" v="266" actId="14100"/>
          <ac:spMkLst>
            <pc:docMk/>
            <pc:sldMk cId="55233988" sldId="277"/>
            <ac:spMk id="2" creationId="{1B3ADC29-8AF8-B899-359A-389256792A03}"/>
          </ac:spMkLst>
        </pc:spChg>
        <pc:spChg chg="add del">
          <ac:chgData name="Jinhong Brejnholt (JINB)" userId="b8219c71-9da7-4a12-aded-a071d88b9102" providerId="ADAL" clId="{843E1D76-F41C-47D7-B7C1-73BDDABAF34B}" dt="2024-04-04T14:34:11.722" v="245" actId="26606"/>
          <ac:spMkLst>
            <pc:docMk/>
            <pc:sldMk cId="55233988" sldId="277"/>
            <ac:spMk id="10" creationId="{F240A2FC-E2C3-458D-96B4-5DF9028D93A5}"/>
          </ac:spMkLst>
        </pc:spChg>
        <pc:spChg chg="add del">
          <ac:chgData name="Jinhong Brejnholt (JINB)" userId="b8219c71-9da7-4a12-aded-a071d88b9102" providerId="ADAL" clId="{843E1D76-F41C-47D7-B7C1-73BDDABAF34B}" dt="2024-04-04T14:34:11.722" v="245" actId="26606"/>
          <ac:spMkLst>
            <pc:docMk/>
            <pc:sldMk cId="55233988" sldId="277"/>
            <ac:spMk id="12" creationId="{5F097929-F3D6-4D1F-8AFC-CF348171A9E1}"/>
          </ac:spMkLst>
        </pc:spChg>
        <pc:spChg chg="add del">
          <ac:chgData name="Jinhong Brejnholt (JINB)" userId="b8219c71-9da7-4a12-aded-a071d88b9102" providerId="ADAL" clId="{843E1D76-F41C-47D7-B7C1-73BDDABAF34B}" dt="2024-04-04T14:34:11.722" v="245" actId="26606"/>
          <ac:spMkLst>
            <pc:docMk/>
            <pc:sldMk cId="55233988" sldId="277"/>
            <ac:spMk id="16" creationId="{34461041-8413-4023-ABA7-9E499B0AD995}"/>
          </ac:spMkLst>
        </pc:spChg>
        <pc:spChg chg="add del">
          <ac:chgData name="Jinhong Brejnholt (JINB)" userId="b8219c71-9da7-4a12-aded-a071d88b9102" providerId="ADAL" clId="{843E1D76-F41C-47D7-B7C1-73BDDABAF34B}" dt="2024-04-04T14:34:11.722" v="245" actId="26606"/>
          <ac:spMkLst>
            <pc:docMk/>
            <pc:sldMk cId="55233988" sldId="277"/>
            <ac:spMk id="20" creationId="{D841E764-4629-49E0-994A-6F92FEFB9B5D}"/>
          </ac:spMkLst>
        </pc:spChg>
        <pc:spChg chg="add del">
          <ac:chgData name="Jinhong Brejnholt (JINB)" userId="b8219c71-9da7-4a12-aded-a071d88b9102" providerId="ADAL" clId="{843E1D76-F41C-47D7-B7C1-73BDDABAF34B}" dt="2024-04-04T14:34:11.722" v="245" actId="26606"/>
          <ac:spMkLst>
            <pc:docMk/>
            <pc:sldMk cId="55233988" sldId="277"/>
            <ac:spMk id="22" creationId="{95635077-9890-4CC8-9792-28743EBFE01D}"/>
          </ac:spMkLst>
        </pc:spChg>
        <pc:spChg chg="add del">
          <ac:chgData name="Jinhong Brejnholt (JINB)" userId="b8219c71-9da7-4a12-aded-a071d88b9102" providerId="ADAL" clId="{843E1D76-F41C-47D7-B7C1-73BDDABAF34B}" dt="2024-04-04T14:34:11.722" v="245" actId="26606"/>
          <ac:spMkLst>
            <pc:docMk/>
            <pc:sldMk cId="55233988" sldId="277"/>
            <ac:spMk id="27" creationId="{D829E218-74FB-4455-98BE-F2C5BA8978BE}"/>
          </ac:spMkLst>
        </pc:spChg>
        <pc:spChg chg="add del">
          <ac:chgData name="Jinhong Brejnholt (JINB)" userId="b8219c71-9da7-4a12-aded-a071d88b9102" providerId="ADAL" clId="{843E1D76-F41C-47D7-B7C1-73BDDABAF34B}" dt="2024-04-04T14:34:11.722" v="245" actId="26606"/>
          <ac:spMkLst>
            <pc:docMk/>
            <pc:sldMk cId="55233988" sldId="277"/>
            <ac:spMk id="29" creationId="{7E8D75FD-D4F9-4D11-B70D-82EFCB4CFA5B}"/>
          </ac:spMkLst>
        </pc:spChg>
        <pc:spChg chg="add del">
          <ac:chgData name="Jinhong Brejnholt (JINB)" userId="b8219c71-9da7-4a12-aded-a071d88b9102" providerId="ADAL" clId="{843E1D76-F41C-47D7-B7C1-73BDDABAF34B}" dt="2024-04-04T14:34:11.722" v="245" actId="26606"/>
          <ac:spMkLst>
            <pc:docMk/>
            <pc:sldMk cId="55233988" sldId="277"/>
            <ac:spMk id="33" creationId="{2FDF0794-1B86-42B2-B8C7-F60123E638ED}"/>
          </ac:spMkLst>
        </pc:spChg>
        <pc:spChg chg="add del">
          <ac:chgData name="Jinhong Brejnholt (JINB)" userId="b8219c71-9da7-4a12-aded-a071d88b9102" providerId="ADAL" clId="{843E1D76-F41C-47D7-B7C1-73BDDABAF34B}" dt="2024-04-04T14:34:11.722" v="245" actId="26606"/>
          <ac:spMkLst>
            <pc:docMk/>
            <pc:sldMk cId="55233988" sldId="277"/>
            <ac:spMk id="35" creationId="{C5373426-E26E-431D-959C-5DB96C0B6208}"/>
          </ac:spMkLst>
        </pc:spChg>
        <pc:picChg chg="mod">
          <ac:chgData name="Jinhong Brejnholt (JINB)" userId="b8219c71-9da7-4a12-aded-a071d88b9102" providerId="ADAL" clId="{843E1D76-F41C-47D7-B7C1-73BDDABAF34B}" dt="2024-04-04T14:34:11.722" v="245" actId="26606"/>
          <ac:picMkLst>
            <pc:docMk/>
            <pc:sldMk cId="55233988" sldId="277"/>
            <ac:picMk id="5" creationId="{4EFD1C72-DC18-7A3C-A789-71EBDFAC781C}"/>
          </ac:picMkLst>
        </pc:picChg>
        <pc:cxnChg chg="add del">
          <ac:chgData name="Jinhong Brejnholt (JINB)" userId="b8219c71-9da7-4a12-aded-a071d88b9102" providerId="ADAL" clId="{843E1D76-F41C-47D7-B7C1-73BDDABAF34B}" dt="2024-04-04T14:34:11.722" v="245" actId="26606"/>
          <ac:cxnSpMkLst>
            <pc:docMk/>
            <pc:sldMk cId="55233988" sldId="277"/>
            <ac:cxnSpMk id="14" creationId="{43074C91-9045-414B-B5F9-567DAE3EED25}"/>
          </ac:cxnSpMkLst>
        </pc:cxnChg>
        <pc:cxnChg chg="add del">
          <ac:chgData name="Jinhong Brejnholt (JINB)" userId="b8219c71-9da7-4a12-aded-a071d88b9102" providerId="ADAL" clId="{843E1D76-F41C-47D7-B7C1-73BDDABAF34B}" dt="2024-04-04T14:34:11.722" v="245" actId="26606"/>
          <ac:cxnSpMkLst>
            <pc:docMk/>
            <pc:sldMk cId="55233988" sldId="277"/>
            <ac:cxnSpMk id="18" creationId="{F05BCF04-4702-43D0-BE8F-DBF6C2F65131}"/>
          </ac:cxnSpMkLst>
        </pc:cxnChg>
        <pc:cxnChg chg="add del">
          <ac:chgData name="Jinhong Brejnholt (JINB)" userId="b8219c71-9da7-4a12-aded-a071d88b9102" providerId="ADAL" clId="{843E1D76-F41C-47D7-B7C1-73BDDABAF34B}" dt="2024-04-04T14:34:11.722" v="245" actId="26606"/>
          <ac:cxnSpMkLst>
            <pc:docMk/>
            <pc:sldMk cId="55233988" sldId="277"/>
            <ac:cxnSpMk id="31" creationId="{1F5DC8C3-BA5F-4EED-BB9A-A14272BD82A1}"/>
          </ac:cxnSpMkLst>
        </pc:cxnChg>
        <pc:cxnChg chg="add del">
          <ac:chgData name="Jinhong Brejnholt (JINB)" userId="b8219c71-9da7-4a12-aded-a071d88b9102" providerId="ADAL" clId="{843E1D76-F41C-47D7-B7C1-73BDDABAF34B}" dt="2024-04-04T14:34:11.722" v="245" actId="26606"/>
          <ac:cxnSpMkLst>
            <pc:docMk/>
            <pc:sldMk cId="55233988" sldId="277"/>
            <ac:cxnSpMk id="37" creationId="{96D07482-83A3-4451-943C-B46961082957}"/>
          </ac:cxnSpMkLst>
        </pc:cxnChg>
      </pc:sldChg>
      <pc:sldChg chg="addSp delSp modSp mod setBg">
        <pc:chgData name="Jinhong Brejnholt (JINB)" userId="b8219c71-9da7-4a12-aded-a071d88b9102" providerId="ADAL" clId="{843E1D76-F41C-47D7-B7C1-73BDDABAF34B}" dt="2024-04-09T07:40:49.862" v="436" actId="26606"/>
        <pc:sldMkLst>
          <pc:docMk/>
          <pc:sldMk cId="4236742096" sldId="278"/>
        </pc:sldMkLst>
        <pc:spChg chg="mod">
          <ac:chgData name="Jinhong Brejnholt (JINB)" userId="b8219c71-9da7-4a12-aded-a071d88b9102" providerId="ADAL" clId="{843E1D76-F41C-47D7-B7C1-73BDDABAF34B}" dt="2024-04-09T07:40:49.862" v="436" actId="26606"/>
          <ac:spMkLst>
            <pc:docMk/>
            <pc:sldMk cId="4236742096" sldId="278"/>
            <ac:spMk id="2" creationId="{E765D9F7-EDAB-A807-4FDF-5851617A4611}"/>
          </ac:spMkLst>
        </pc:spChg>
        <pc:spChg chg="del">
          <ac:chgData name="Jinhong Brejnholt (JINB)" userId="b8219c71-9da7-4a12-aded-a071d88b9102" providerId="ADAL" clId="{843E1D76-F41C-47D7-B7C1-73BDDABAF34B}" dt="2024-04-09T06:56:43.652" v="318" actId="478"/>
          <ac:spMkLst>
            <pc:docMk/>
            <pc:sldMk cId="4236742096" sldId="278"/>
            <ac:spMk id="4" creationId="{C99798EE-FEB7-F087-F496-47D3EAA0293F}"/>
          </ac:spMkLst>
        </pc:spChg>
        <pc:spChg chg="del mod">
          <ac:chgData name="Jinhong Brejnholt (JINB)" userId="b8219c71-9da7-4a12-aded-a071d88b9102" providerId="ADAL" clId="{843E1D76-F41C-47D7-B7C1-73BDDABAF34B}" dt="2024-04-09T06:56:41.712" v="317" actId="478"/>
          <ac:spMkLst>
            <pc:docMk/>
            <pc:sldMk cId="4236742096" sldId="278"/>
            <ac:spMk id="5" creationId="{EAB6CBC5-A4CC-19F6-C6E7-D01A7EE4ED7D}"/>
          </ac:spMkLst>
        </pc:spChg>
        <pc:spChg chg="add">
          <ac:chgData name="Jinhong Brejnholt (JINB)" userId="b8219c71-9da7-4a12-aded-a071d88b9102" providerId="ADAL" clId="{843E1D76-F41C-47D7-B7C1-73BDDABAF34B}" dt="2024-04-09T07:40:49.862" v="436" actId="26606"/>
          <ac:spMkLst>
            <pc:docMk/>
            <pc:sldMk cId="4236742096" sldId="278"/>
            <ac:spMk id="7" creationId="{52C0B2E1-0268-42EC-ABD3-94F81A05BCBD}"/>
          </ac:spMkLst>
        </pc:spChg>
        <pc:spChg chg="add">
          <ac:chgData name="Jinhong Brejnholt (JINB)" userId="b8219c71-9da7-4a12-aded-a071d88b9102" providerId="ADAL" clId="{843E1D76-F41C-47D7-B7C1-73BDDABAF34B}" dt="2024-04-09T07:40:49.862" v="436" actId="26606"/>
          <ac:spMkLst>
            <pc:docMk/>
            <pc:sldMk cId="4236742096" sldId="278"/>
            <ac:spMk id="9" creationId="{7D2256B4-48EA-40FC-BBC0-AA1EE6E0080C}"/>
          </ac:spMkLst>
        </pc:spChg>
        <pc:spChg chg="add">
          <ac:chgData name="Jinhong Brejnholt (JINB)" userId="b8219c71-9da7-4a12-aded-a071d88b9102" providerId="ADAL" clId="{843E1D76-F41C-47D7-B7C1-73BDDABAF34B}" dt="2024-04-09T07:40:49.862" v="436" actId="26606"/>
          <ac:spMkLst>
            <pc:docMk/>
            <pc:sldMk cId="4236742096" sldId="278"/>
            <ac:spMk id="13" creationId="{8C6E698C-8155-4B8B-BDC9-B7299772B509}"/>
          </ac:spMkLst>
        </pc:spChg>
        <pc:spChg chg="add">
          <ac:chgData name="Jinhong Brejnholt (JINB)" userId="b8219c71-9da7-4a12-aded-a071d88b9102" providerId="ADAL" clId="{843E1D76-F41C-47D7-B7C1-73BDDABAF34B}" dt="2024-04-09T07:40:49.862" v="436" actId="26606"/>
          <ac:spMkLst>
            <pc:docMk/>
            <pc:sldMk cId="4236742096" sldId="278"/>
            <ac:spMk id="17" creationId="{8A549DE7-671D-4575-AF43-858FD99981CF}"/>
          </ac:spMkLst>
        </pc:spChg>
        <pc:spChg chg="add">
          <ac:chgData name="Jinhong Brejnholt (JINB)" userId="b8219c71-9da7-4a12-aded-a071d88b9102" providerId="ADAL" clId="{843E1D76-F41C-47D7-B7C1-73BDDABAF34B}" dt="2024-04-09T07:40:49.862" v="436" actId="26606"/>
          <ac:spMkLst>
            <pc:docMk/>
            <pc:sldMk cId="4236742096" sldId="278"/>
            <ac:spMk id="19" creationId="{C22D9B36-9BE7-472B-8808-7E0D6810738F}"/>
          </ac:spMkLst>
        </pc:spChg>
        <pc:cxnChg chg="add">
          <ac:chgData name="Jinhong Brejnholt (JINB)" userId="b8219c71-9da7-4a12-aded-a071d88b9102" providerId="ADAL" clId="{843E1D76-F41C-47D7-B7C1-73BDDABAF34B}" dt="2024-04-09T07:40:49.862" v="436" actId="26606"/>
          <ac:cxnSpMkLst>
            <pc:docMk/>
            <pc:sldMk cId="4236742096" sldId="278"/>
            <ac:cxnSpMk id="11" creationId="{3D44BCCA-102D-4A9D-B1E4-2450CAF0B05E}"/>
          </ac:cxnSpMkLst>
        </pc:cxnChg>
        <pc:cxnChg chg="add">
          <ac:chgData name="Jinhong Brejnholt (JINB)" userId="b8219c71-9da7-4a12-aded-a071d88b9102" providerId="ADAL" clId="{843E1D76-F41C-47D7-B7C1-73BDDABAF34B}" dt="2024-04-09T07:40:49.862" v="436" actId="26606"/>
          <ac:cxnSpMkLst>
            <pc:docMk/>
            <pc:sldMk cId="4236742096" sldId="278"/>
            <ac:cxnSpMk id="15" creationId="{09525C9A-1972-4836-BA7A-706C946EF4DA}"/>
          </ac:cxnSpMkLst>
        </pc:cxnChg>
      </pc:sldChg>
      <pc:sldChg chg="modSp">
        <pc:chgData name="Jinhong Brejnholt (JINB)" userId="b8219c71-9da7-4a12-aded-a071d88b9102" providerId="ADAL" clId="{843E1D76-F41C-47D7-B7C1-73BDDABAF34B}" dt="2024-04-05T07:03:24.585" v="313" actId="20577"/>
        <pc:sldMkLst>
          <pc:docMk/>
          <pc:sldMk cId="1958900676" sldId="281"/>
        </pc:sldMkLst>
        <pc:graphicFrameChg chg="mod">
          <ac:chgData name="Jinhong Brejnholt (JINB)" userId="b8219c71-9da7-4a12-aded-a071d88b9102" providerId="ADAL" clId="{843E1D76-F41C-47D7-B7C1-73BDDABAF34B}" dt="2024-04-05T07:03:24.585" v="313" actId="20577"/>
          <ac:graphicFrameMkLst>
            <pc:docMk/>
            <pc:sldMk cId="1958900676" sldId="281"/>
            <ac:graphicFrameMk id="15" creationId="{BD8E5722-EC01-CF8F-4ACC-2CA0C44AF613}"/>
          </ac:graphicFrameMkLst>
        </pc:graphicFrameChg>
      </pc:sldChg>
      <pc:sldChg chg="delSp modSp mod delAnim">
        <pc:chgData name="Jinhong Brejnholt (JINB)" userId="b8219c71-9da7-4a12-aded-a071d88b9102" providerId="ADAL" clId="{843E1D76-F41C-47D7-B7C1-73BDDABAF34B}" dt="2024-04-05T07:03:37.213" v="315"/>
        <pc:sldMkLst>
          <pc:docMk/>
          <pc:sldMk cId="2268631410" sldId="282"/>
        </pc:sldMkLst>
        <pc:spChg chg="del">
          <ac:chgData name="Jinhong Brejnholt (JINB)" userId="b8219c71-9da7-4a12-aded-a071d88b9102" providerId="ADAL" clId="{843E1D76-F41C-47D7-B7C1-73BDDABAF34B}" dt="2024-04-04T15:11:05.465" v="277" actId="478"/>
          <ac:spMkLst>
            <pc:docMk/>
            <pc:sldMk cId="2268631410" sldId="282"/>
            <ac:spMk id="5" creationId="{B6E91D8D-A38D-A553-7C4A-3B4C40BD143B}"/>
          </ac:spMkLst>
        </pc:spChg>
        <pc:graphicFrameChg chg="mod">
          <ac:chgData name="Jinhong Brejnholt (JINB)" userId="b8219c71-9da7-4a12-aded-a071d88b9102" providerId="ADAL" clId="{843E1D76-F41C-47D7-B7C1-73BDDABAF34B}" dt="2024-04-05T07:03:37.213" v="315"/>
          <ac:graphicFrameMkLst>
            <pc:docMk/>
            <pc:sldMk cId="2268631410" sldId="282"/>
            <ac:graphicFrameMk id="15" creationId="{BD8E5722-EC01-CF8F-4ACC-2CA0C44AF613}"/>
          </ac:graphicFrameMkLst>
        </pc:graphicFrameChg>
      </pc:sldChg>
      <pc:sldChg chg="addSp delSp modSp new mod setBg">
        <pc:chgData name="Jinhong Brejnholt (JINB)" userId="b8219c71-9da7-4a12-aded-a071d88b9102" providerId="ADAL" clId="{843E1D76-F41C-47D7-B7C1-73BDDABAF34B}" dt="2024-04-04T14:31:59.878" v="141" actId="20577"/>
        <pc:sldMkLst>
          <pc:docMk/>
          <pc:sldMk cId="3814518408" sldId="283"/>
        </pc:sldMkLst>
        <pc:spChg chg="mod">
          <ac:chgData name="Jinhong Brejnholt (JINB)" userId="b8219c71-9da7-4a12-aded-a071d88b9102" providerId="ADAL" clId="{843E1D76-F41C-47D7-B7C1-73BDDABAF34B}" dt="2024-04-04T14:31:59.878" v="141" actId="20577"/>
          <ac:spMkLst>
            <pc:docMk/>
            <pc:sldMk cId="3814518408" sldId="283"/>
            <ac:spMk id="2" creationId="{E0A03BFF-BD9B-490F-DF94-752CC45A8E8F}"/>
          </ac:spMkLst>
        </pc:spChg>
        <pc:spChg chg="del">
          <ac:chgData name="Jinhong Brejnholt (JINB)" userId="b8219c71-9da7-4a12-aded-a071d88b9102" providerId="ADAL" clId="{843E1D76-F41C-47D7-B7C1-73BDDABAF34B}" dt="2024-04-04T14:31:47.909" v="138" actId="931"/>
          <ac:spMkLst>
            <pc:docMk/>
            <pc:sldMk cId="3814518408" sldId="283"/>
            <ac:spMk id="3" creationId="{9139D952-C757-2B4C-6FEE-7F8D64C84F6D}"/>
          </ac:spMkLst>
        </pc:spChg>
        <pc:spChg chg="add">
          <ac:chgData name="Jinhong Brejnholt (JINB)" userId="b8219c71-9da7-4a12-aded-a071d88b9102" providerId="ADAL" clId="{843E1D76-F41C-47D7-B7C1-73BDDABAF34B}" dt="2024-04-04T14:31:53.624" v="139" actId="26606"/>
          <ac:spMkLst>
            <pc:docMk/>
            <pc:sldMk cId="3814518408" sldId="283"/>
            <ac:spMk id="10" creationId="{F240A2FC-E2C3-458D-96B4-5DF9028D93A5}"/>
          </ac:spMkLst>
        </pc:spChg>
        <pc:spChg chg="add">
          <ac:chgData name="Jinhong Brejnholt (JINB)" userId="b8219c71-9da7-4a12-aded-a071d88b9102" providerId="ADAL" clId="{843E1D76-F41C-47D7-B7C1-73BDDABAF34B}" dt="2024-04-04T14:31:53.624" v="139" actId="26606"/>
          <ac:spMkLst>
            <pc:docMk/>
            <pc:sldMk cId="3814518408" sldId="283"/>
            <ac:spMk id="12" creationId="{5F097929-F3D6-4D1F-8AFC-CF348171A9E1}"/>
          </ac:spMkLst>
        </pc:spChg>
        <pc:spChg chg="add">
          <ac:chgData name="Jinhong Brejnholt (JINB)" userId="b8219c71-9da7-4a12-aded-a071d88b9102" providerId="ADAL" clId="{843E1D76-F41C-47D7-B7C1-73BDDABAF34B}" dt="2024-04-04T14:31:53.624" v="139" actId="26606"/>
          <ac:spMkLst>
            <pc:docMk/>
            <pc:sldMk cId="3814518408" sldId="283"/>
            <ac:spMk id="16" creationId="{33428ACC-71EC-4171-9527-10983BA6B41D}"/>
          </ac:spMkLst>
        </pc:spChg>
        <pc:spChg chg="add">
          <ac:chgData name="Jinhong Brejnholt (JINB)" userId="b8219c71-9da7-4a12-aded-a071d88b9102" providerId="ADAL" clId="{843E1D76-F41C-47D7-B7C1-73BDDABAF34B}" dt="2024-04-04T14:31:53.624" v="139" actId="26606"/>
          <ac:spMkLst>
            <pc:docMk/>
            <pc:sldMk cId="3814518408" sldId="283"/>
            <ac:spMk id="20" creationId="{2B9BBBC4-97A3-47D2-BFFE-A68530CDB9DC}"/>
          </ac:spMkLst>
        </pc:spChg>
        <pc:spChg chg="add">
          <ac:chgData name="Jinhong Brejnholt (JINB)" userId="b8219c71-9da7-4a12-aded-a071d88b9102" providerId="ADAL" clId="{843E1D76-F41C-47D7-B7C1-73BDDABAF34B}" dt="2024-04-04T14:31:53.624" v="139" actId="26606"/>
          <ac:spMkLst>
            <pc:docMk/>
            <pc:sldMk cId="3814518408" sldId="283"/>
            <ac:spMk id="22" creationId="{78967BEA-EA6A-4FF1-94E2-B010B61A36A9}"/>
          </ac:spMkLst>
        </pc:spChg>
        <pc:picChg chg="add mod">
          <ac:chgData name="Jinhong Brejnholt (JINB)" userId="b8219c71-9da7-4a12-aded-a071d88b9102" providerId="ADAL" clId="{843E1D76-F41C-47D7-B7C1-73BDDABAF34B}" dt="2024-04-04T14:31:53.624" v="139" actId="26606"/>
          <ac:picMkLst>
            <pc:docMk/>
            <pc:sldMk cId="3814518408" sldId="283"/>
            <ac:picMk id="5" creationId="{F1ADD4AE-14A4-3EA1-6462-9B6FBF9B55C5}"/>
          </ac:picMkLst>
        </pc:picChg>
        <pc:cxnChg chg="add">
          <ac:chgData name="Jinhong Brejnholt (JINB)" userId="b8219c71-9da7-4a12-aded-a071d88b9102" providerId="ADAL" clId="{843E1D76-F41C-47D7-B7C1-73BDDABAF34B}" dt="2024-04-04T14:31:53.624" v="139" actId="26606"/>
          <ac:cxnSpMkLst>
            <pc:docMk/>
            <pc:sldMk cId="3814518408" sldId="283"/>
            <ac:cxnSpMk id="14" creationId="{43074C91-9045-414B-B5F9-567DAE3EED25}"/>
          </ac:cxnSpMkLst>
        </pc:cxnChg>
        <pc:cxnChg chg="add">
          <ac:chgData name="Jinhong Brejnholt (JINB)" userId="b8219c71-9da7-4a12-aded-a071d88b9102" providerId="ADAL" clId="{843E1D76-F41C-47D7-B7C1-73BDDABAF34B}" dt="2024-04-04T14:31:53.624" v="139" actId="26606"/>
          <ac:cxnSpMkLst>
            <pc:docMk/>
            <pc:sldMk cId="3814518408" sldId="283"/>
            <ac:cxnSpMk id="18" creationId="{BA22713B-ABB6-4391-97F9-0449A2B9B664}"/>
          </ac:cxnSpMkLst>
        </pc:cxnChg>
      </pc:sldChg>
      <pc:sldChg chg="delSp modSp add del mod setBg modAnim delDesignElem">
        <pc:chgData name="Jinhong Brejnholt (JINB)" userId="b8219c71-9da7-4a12-aded-a071d88b9102" providerId="ADAL" clId="{843E1D76-F41C-47D7-B7C1-73BDDABAF34B}" dt="2024-04-04T15:15:57.052" v="295" actId="47"/>
        <pc:sldMkLst>
          <pc:docMk/>
          <pc:sldMk cId="1615263508" sldId="284"/>
        </pc:sldMkLst>
        <pc:spChg chg="del">
          <ac:chgData name="Jinhong Brejnholt (JINB)" userId="b8219c71-9da7-4a12-aded-a071d88b9102" providerId="ADAL" clId="{843E1D76-F41C-47D7-B7C1-73BDDABAF34B}" dt="2024-04-04T15:11:01.961" v="276"/>
          <ac:spMkLst>
            <pc:docMk/>
            <pc:sldMk cId="1615263508" sldId="284"/>
            <ac:spMk id="32" creationId="{63E00694-E403-4987-8634-15F6D8E4C38C}"/>
          </ac:spMkLst>
        </pc:spChg>
        <pc:graphicFrameChg chg="mod">
          <ac:chgData name="Jinhong Brejnholt (JINB)" userId="b8219c71-9da7-4a12-aded-a071d88b9102" providerId="ADAL" clId="{843E1D76-F41C-47D7-B7C1-73BDDABAF34B}" dt="2024-04-04T15:15:23.496" v="289" actId="1076"/>
          <ac:graphicFrameMkLst>
            <pc:docMk/>
            <pc:sldMk cId="1615263508" sldId="284"/>
            <ac:graphicFrameMk id="15" creationId="{BD8E5722-EC01-CF8F-4ACC-2CA0C44AF613}"/>
          </ac:graphicFrameMkLst>
        </pc:graphicFrameChg>
      </pc:sldChg>
      <pc:sldChg chg="addSp modSp add">
        <pc:chgData name="Jinhong Brejnholt (JINB)" userId="b8219c71-9da7-4a12-aded-a071d88b9102" providerId="ADAL" clId="{843E1D76-F41C-47D7-B7C1-73BDDABAF34B}" dt="2024-04-05T07:03:40.773" v="316"/>
        <pc:sldMkLst>
          <pc:docMk/>
          <pc:sldMk cId="194205726" sldId="285"/>
        </pc:sldMkLst>
        <pc:spChg chg="add mod">
          <ac:chgData name="Jinhong Brejnholt (JINB)" userId="b8219c71-9da7-4a12-aded-a071d88b9102" providerId="ADAL" clId="{843E1D76-F41C-47D7-B7C1-73BDDABAF34B}" dt="2024-04-04T15:15:54.870" v="294"/>
          <ac:spMkLst>
            <pc:docMk/>
            <pc:sldMk cId="194205726" sldId="285"/>
            <ac:spMk id="5" creationId="{5E83A0A4-4126-B677-6C0B-AEB1FBDE5259}"/>
          </ac:spMkLst>
        </pc:spChg>
        <pc:graphicFrameChg chg="mod">
          <ac:chgData name="Jinhong Brejnholt (JINB)" userId="b8219c71-9da7-4a12-aded-a071d88b9102" providerId="ADAL" clId="{843E1D76-F41C-47D7-B7C1-73BDDABAF34B}" dt="2024-04-05T07:03:40.773" v="316"/>
          <ac:graphicFrameMkLst>
            <pc:docMk/>
            <pc:sldMk cId="194205726" sldId="285"/>
            <ac:graphicFrameMk id="15" creationId="{BD8E5722-EC01-CF8F-4ACC-2CA0C44AF613}"/>
          </ac:graphicFrameMkLst>
        </pc:graphicFrameChg>
      </pc:sldChg>
      <pc:sldChg chg="delSp modSp add setBg delDesignElem">
        <pc:chgData name="Jinhong Brejnholt (JINB)" userId="b8219c71-9da7-4a12-aded-a071d88b9102" providerId="ADAL" clId="{843E1D76-F41C-47D7-B7C1-73BDDABAF34B}" dt="2024-04-09T06:57:33.553" v="377" actId="20577"/>
        <pc:sldMkLst>
          <pc:docMk/>
          <pc:sldMk cId="3313286201" sldId="286"/>
        </pc:sldMkLst>
        <pc:spChg chg="del">
          <ac:chgData name="Jinhong Brejnholt (JINB)" userId="b8219c71-9da7-4a12-aded-a071d88b9102" providerId="ADAL" clId="{843E1D76-F41C-47D7-B7C1-73BDDABAF34B}" dt="2024-04-09T06:57:02.121" v="320"/>
          <ac:spMkLst>
            <pc:docMk/>
            <pc:sldMk cId="3313286201" sldId="286"/>
            <ac:spMk id="32" creationId="{63E00694-E403-4987-8634-15F6D8E4C38C}"/>
          </ac:spMkLst>
        </pc:spChg>
        <pc:graphicFrameChg chg="mod">
          <ac:chgData name="Jinhong Brejnholt (JINB)" userId="b8219c71-9da7-4a12-aded-a071d88b9102" providerId="ADAL" clId="{843E1D76-F41C-47D7-B7C1-73BDDABAF34B}" dt="2024-04-09T06:57:33.553" v="377" actId="20577"/>
          <ac:graphicFrameMkLst>
            <pc:docMk/>
            <pc:sldMk cId="3313286201" sldId="286"/>
            <ac:graphicFrameMk id="15" creationId="{BD8E5722-EC01-CF8F-4ACC-2CA0C44AF613}"/>
          </ac:graphicFrameMkLst>
        </pc:graphicFrameChg>
      </pc:sldChg>
      <pc:sldChg chg="addSp delSp modSp new mod setBg">
        <pc:chgData name="Jinhong Brejnholt (JINB)" userId="b8219c71-9da7-4a12-aded-a071d88b9102" providerId="ADAL" clId="{843E1D76-F41C-47D7-B7C1-73BDDABAF34B}" dt="2024-04-09T07:02:08.859" v="435" actId="22"/>
        <pc:sldMkLst>
          <pc:docMk/>
          <pc:sldMk cId="420197260" sldId="287"/>
        </pc:sldMkLst>
        <pc:spChg chg="mod">
          <ac:chgData name="Jinhong Brejnholt (JINB)" userId="b8219c71-9da7-4a12-aded-a071d88b9102" providerId="ADAL" clId="{843E1D76-F41C-47D7-B7C1-73BDDABAF34B}" dt="2024-04-09T06:58:51.706" v="434" actId="20577"/>
          <ac:spMkLst>
            <pc:docMk/>
            <pc:sldMk cId="420197260" sldId="287"/>
            <ac:spMk id="2" creationId="{04C602BE-5FCB-946E-D73C-8AA9C85969CB}"/>
          </ac:spMkLst>
        </pc:spChg>
        <pc:spChg chg="del">
          <ac:chgData name="Jinhong Brejnholt (JINB)" userId="b8219c71-9da7-4a12-aded-a071d88b9102" providerId="ADAL" clId="{843E1D76-F41C-47D7-B7C1-73BDDABAF34B}" dt="2024-04-09T06:58:30.124" v="381" actId="931"/>
          <ac:spMkLst>
            <pc:docMk/>
            <pc:sldMk cId="420197260" sldId="287"/>
            <ac:spMk id="3" creationId="{07ADC981-B5F6-4394-F126-AA963F7D23F1}"/>
          </ac:spMkLst>
        </pc:spChg>
        <pc:spChg chg="add del">
          <ac:chgData name="Jinhong Brejnholt (JINB)" userId="b8219c71-9da7-4a12-aded-a071d88b9102" providerId="ADAL" clId="{843E1D76-F41C-47D7-B7C1-73BDDABAF34B}" dt="2024-04-09T07:02:08.859" v="435" actId="22"/>
          <ac:spMkLst>
            <pc:docMk/>
            <pc:sldMk cId="420197260" sldId="287"/>
            <ac:spMk id="9" creationId="{24DA471C-01E1-37B6-90E1-D451BD76B1DB}"/>
          </ac:spMkLst>
        </pc:spChg>
        <pc:spChg chg="add">
          <ac:chgData name="Jinhong Brejnholt (JINB)" userId="b8219c71-9da7-4a12-aded-a071d88b9102" providerId="ADAL" clId="{843E1D76-F41C-47D7-B7C1-73BDDABAF34B}" dt="2024-04-09T06:58:38.193" v="382" actId="26606"/>
          <ac:spMkLst>
            <pc:docMk/>
            <pc:sldMk cId="420197260" sldId="287"/>
            <ac:spMk id="12" creationId="{311973C2-EB8B-452A-A698-4A252FD3AE28}"/>
          </ac:spMkLst>
        </pc:spChg>
        <pc:spChg chg="add">
          <ac:chgData name="Jinhong Brejnholt (JINB)" userId="b8219c71-9da7-4a12-aded-a071d88b9102" providerId="ADAL" clId="{843E1D76-F41C-47D7-B7C1-73BDDABAF34B}" dt="2024-04-09T06:58:38.193" v="382" actId="26606"/>
          <ac:spMkLst>
            <pc:docMk/>
            <pc:sldMk cId="420197260" sldId="287"/>
            <ac:spMk id="14" creationId="{10162E77-11AD-44A7-84EC-40C59EEFBD2E}"/>
          </ac:spMkLst>
        </pc:spChg>
        <pc:picChg chg="add mod">
          <ac:chgData name="Jinhong Brejnholt (JINB)" userId="b8219c71-9da7-4a12-aded-a071d88b9102" providerId="ADAL" clId="{843E1D76-F41C-47D7-B7C1-73BDDABAF34B}" dt="2024-04-09T06:58:38.193" v="382" actId="26606"/>
          <ac:picMkLst>
            <pc:docMk/>
            <pc:sldMk cId="420197260" sldId="287"/>
            <ac:picMk id="5" creationId="{710D4830-B8DC-576E-F0BF-903D63748B20}"/>
          </ac:picMkLst>
        </pc:picChg>
        <pc:picChg chg="add mod ord">
          <ac:chgData name="Jinhong Brejnholt (JINB)" userId="b8219c71-9da7-4a12-aded-a071d88b9102" providerId="ADAL" clId="{843E1D76-F41C-47D7-B7C1-73BDDABAF34B}" dt="2024-04-09T07:02:08.859" v="435" actId="22"/>
          <ac:picMkLst>
            <pc:docMk/>
            <pc:sldMk cId="420197260" sldId="287"/>
            <ac:picMk id="7" creationId="{F7C68F4D-64D1-E542-9FDA-408C7EDB7990}"/>
          </ac:picMkLst>
        </pc:picChg>
        <pc:cxnChg chg="add">
          <ac:chgData name="Jinhong Brejnholt (JINB)" userId="b8219c71-9da7-4a12-aded-a071d88b9102" providerId="ADAL" clId="{843E1D76-F41C-47D7-B7C1-73BDDABAF34B}" dt="2024-04-09T06:58:38.193" v="382" actId="26606"/>
          <ac:cxnSpMkLst>
            <pc:docMk/>
            <pc:sldMk cId="420197260" sldId="287"/>
            <ac:cxnSpMk id="16" creationId="{5AB158E9-1B40-4CD6-95F0-95CA11DF7B7A}"/>
          </ac:cxnSpMkLst>
        </pc:cxnChg>
      </pc:sldChg>
      <pc:sldChg chg="addSp delSp modSp new add del mod ord setBg">
        <pc:chgData name="Jinhong Brejnholt (JINB)" userId="b8219c71-9da7-4a12-aded-a071d88b9102" providerId="ADAL" clId="{843E1D76-F41C-47D7-B7C1-73BDDABAF34B}" dt="2024-04-09T08:10:39.216" v="516"/>
        <pc:sldMkLst>
          <pc:docMk/>
          <pc:sldMk cId="1842580366" sldId="288"/>
        </pc:sldMkLst>
        <pc:spChg chg="del mod ord">
          <ac:chgData name="Jinhong Brejnholt (JINB)" userId="b8219c71-9da7-4a12-aded-a071d88b9102" providerId="ADAL" clId="{843E1D76-F41C-47D7-B7C1-73BDDABAF34B}" dt="2024-04-09T07:55:00.599" v="479" actId="478"/>
          <ac:spMkLst>
            <pc:docMk/>
            <pc:sldMk cId="1842580366" sldId="288"/>
            <ac:spMk id="2" creationId="{791C13E1-5407-7BDD-6CD5-023D514EE425}"/>
          </ac:spMkLst>
        </pc:spChg>
        <pc:spChg chg="add del">
          <ac:chgData name="Jinhong Brejnholt (JINB)" userId="b8219c71-9da7-4a12-aded-a071d88b9102" providerId="ADAL" clId="{843E1D76-F41C-47D7-B7C1-73BDDABAF34B}" dt="2024-04-09T07:53:11.367" v="475"/>
          <ac:spMkLst>
            <pc:docMk/>
            <pc:sldMk cId="1842580366" sldId="288"/>
            <ac:spMk id="3" creationId="{E1F36D5D-1F14-CB8F-CE13-BB3CBF0E9055}"/>
          </ac:spMkLst>
        </pc:spChg>
        <pc:spChg chg="add del mod">
          <ac:chgData name="Jinhong Brejnholt (JINB)" userId="b8219c71-9da7-4a12-aded-a071d88b9102" providerId="ADAL" clId="{843E1D76-F41C-47D7-B7C1-73BDDABAF34B}" dt="2024-04-09T07:53:11.895" v="476" actId="931"/>
          <ac:spMkLst>
            <pc:docMk/>
            <pc:sldMk cId="1842580366" sldId="288"/>
            <ac:spMk id="4" creationId="{685D2492-D24E-5B12-ACE2-3226DD5CC2F9}"/>
          </ac:spMkLst>
        </pc:spChg>
        <pc:spChg chg="add del">
          <ac:chgData name="Jinhong Brejnholt (JINB)" userId="b8219c71-9da7-4a12-aded-a071d88b9102" providerId="ADAL" clId="{843E1D76-F41C-47D7-B7C1-73BDDABAF34B}" dt="2024-04-09T07:52:49.820" v="447" actId="26606"/>
          <ac:spMkLst>
            <pc:docMk/>
            <pc:sldMk cId="1842580366" sldId="288"/>
            <ac:spMk id="10" creationId="{C3306644-7435-06A5-A886-7B4978437D22}"/>
          </ac:spMkLst>
        </pc:spChg>
        <pc:spChg chg="add del">
          <ac:chgData name="Jinhong Brejnholt (JINB)" userId="b8219c71-9da7-4a12-aded-a071d88b9102" providerId="ADAL" clId="{843E1D76-F41C-47D7-B7C1-73BDDABAF34B}" dt="2024-04-09T07:52:44.947" v="443" actId="26606"/>
          <ac:spMkLst>
            <pc:docMk/>
            <pc:sldMk cId="1842580366" sldId="288"/>
            <ac:spMk id="11" creationId="{D829E218-74FB-4455-98BE-F2C5BA8978BE}"/>
          </ac:spMkLst>
        </pc:spChg>
        <pc:spChg chg="add del">
          <ac:chgData name="Jinhong Brejnholt (JINB)" userId="b8219c71-9da7-4a12-aded-a071d88b9102" providerId="ADAL" clId="{843E1D76-F41C-47D7-B7C1-73BDDABAF34B}" dt="2024-04-09T07:52:44.947" v="443" actId="26606"/>
          <ac:spMkLst>
            <pc:docMk/>
            <pc:sldMk cId="1842580366" sldId="288"/>
            <ac:spMk id="13" creationId="{7E8D75FD-D4F9-4D11-B70D-82EFCB4CFA5B}"/>
          </ac:spMkLst>
        </pc:spChg>
        <pc:spChg chg="add del">
          <ac:chgData name="Jinhong Brejnholt (JINB)" userId="b8219c71-9da7-4a12-aded-a071d88b9102" providerId="ADAL" clId="{843E1D76-F41C-47D7-B7C1-73BDDABAF34B}" dt="2024-04-09T07:52:44.947" v="443" actId="26606"/>
          <ac:spMkLst>
            <pc:docMk/>
            <pc:sldMk cId="1842580366" sldId="288"/>
            <ac:spMk id="17" creationId="{548B4202-DCD5-4F8C-B481-743A989A9DFF}"/>
          </ac:spMkLst>
        </pc:spChg>
        <pc:spChg chg="add del">
          <ac:chgData name="Jinhong Brejnholt (JINB)" userId="b8219c71-9da7-4a12-aded-a071d88b9102" providerId="ADAL" clId="{843E1D76-F41C-47D7-B7C1-73BDDABAF34B}" dt="2024-04-09T07:52:44.947" v="443" actId="26606"/>
          <ac:spMkLst>
            <pc:docMk/>
            <pc:sldMk cId="1842580366" sldId="288"/>
            <ac:spMk id="21" creationId="{7CFB8C0F-4E01-4C10-A861-0C16EB92D23E}"/>
          </ac:spMkLst>
        </pc:spChg>
        <pc:spChg chg="add del">
          <ac:chgData name="Jinhong Brejnholt (JINB)" userId="b8219c71-9da7-4a12-aded-a071d88b9102" providerId="ADAL" clId="{843E1D76-F41C-47D7-B7C1-73BDDABAF34B}" dt="2024-04-09T07:52:44.947" v="443" actId="26606"/>
          <ac:spMkLst>
            <pc:docMk/>
            <pc:sldMk cId="1842580366" sldId="288"/>
            <ac:spMk id="23" creationId="{8EE702CF-91CE-4661-ACBF-3C8160D1B433}"/>
          </ac:spMkLst>
        </pc:spChg>
        <pc:spChg chg="add del">
          <ac:chgData name="Jinhong Brejnholt (JINB)" userId="b8219c71-9da7-4a12-aded-a071d88b9102" providerId="ADAL" clId="{843E1D76-F41C-47D7-B7C1-73BDDABAF34B}" dt="2024-04-09T07:52:47.347" v="445" actId="26606"/>
          <ac:spMkLst>
            <pc:docMk/>
            <pc:sldMk cId="1842580366" sldId="288"/>
            <ac:spMk id="25" creationId="{F240A2FC-E2C3-458D-96B4-5DF9028D93A5}"/>
          </ac:spMkLst>
        </pc:spChg>
        <pc:spChg chg="add del">
          <ac:chgData name="Jinhong Brejnholt (JINB)" userId="b8219c71-9da7-4a12-aded-a071d88b9102" providerId="ADAL" clId="{843E1D76-F41C-47D7-B7C1-73BDDABAF34B}" dt="2024-04-09T07:52:47.347" v="445" actId="26606"/>
          <ac:spMkLst>
            <pc:docMk/>
            <pc:sldMk cId="1842580366" sldId="288"/>
            <ac:spMk id="26" creationId="{5F097929-F3D6-4D1F-8AFC-CF348171A9E1}"/>
          </ac:spMkLst>
        </pc:spChg>
        <pc:spChg chg="add del">
          <ac:chgData name="Jinhong Brejnholt (JINB)" userId="b8219c71-9da7-4a12-aded-a071d88b9102" providerId="ADAL" clId="{843E1D76-F41C-47D7-B7C1-73BDDABAF34B}" dt="2024-04-09T07:52:47.347" v="445" actId="26606"/>
          <ac:spMkLst>
            <pc:docMk/>
            <pc:sldMk cId="1842580366" sldId="288"/>
            <ac:spMk id="28" creationId="{990BAFCD-EA0A-47F4-8B00-AAB1E67A90CC}"/>
          </ac:spMkLst>
        </pc:spChg>
        <pc:spChg chg="add del">
          <ac:chgData name="Jinhong Brejnholt (JINB)" userId="b8219c71-9da7-4a12-aded-a071d88b9102" providerId="ADAL" clId="{843E1D76-F41C-47D7-B7C1-73BDDABAF34B}" dt="2024-04-09T07:52:47.347" v="445" actId="26606"/>
          <ac:spMkLst>
            <pc:docMk/>
            <pc:sldMk cId="1842580366" sldId="288"/>
            <ac:spMk id="29" creationId="{621D8EC4-8163-48C9-89D6-8555E98AB9A8}"/>
          </ac:spMkLst>
        </pc:spChg>
        <pc:spChg chg="add del">
          <ac:chgData name="Jinhong Brejnholt (JINB)" userId="b8219c71-9da7-4a12-aded-a071d88b9102" providerId="ADAL" clId="{843E1D76-F41C-47D7-B7C1-73BDDABAF34B}" dt="2024-04-09T07:52:47.347" v="445" actId="26606"/>
          <ac:spMkLst>
            <pc:docMk/>
            <pc:sldMk cId="1842580366" sldId="288"/>
            <ac:spMk id="30" creationId="{7B7C6C2A-33C4-4D5D-8EB1-A8803DCB7566}"/>
          </ac:spMkLst>
        </pc:spChg>
        <pc:spChg chg="add del">
          <ac:chgData name="Jinhong Brejnholt (JINB)" userId="b8219c71-9da7-4a12-aded-a071d88b9102" providerId="ADAL" clId="{843E1D76-F41C-47D7-B7C1-73BDDABAF34B}" dt="2024-04-09T07:52:49.820" v="447" actId="26606"/>
          <ac:spMkLst>
            <pc:docMk/>
            <pc:sldMk cId="1842580366" sldId="288"/>
            <ac:spMk id="32" creationId="{39B4056F-1959-4627-A683-77F6C0603FCD}"/>
          </ac:spMkLst>
        </pc:spChg>
        <pc:spChg chg="add del">
          <ac:chgData name="Jinhong Brejnholt (JINB)" userId="b8219c71-9da7-4a12-aded-a071d88b9102" providerId="ADAL" clId="{843E1D76-F41C-47D7-B7C1-73BDDABAF34B}" dt="2024-04-09T07:52:49.820" v="447" actId="26606"/>
          <ac:spMkLst>
            <pc:docMk/>
            <pc:sldMk cId="1842580366" sldId="288"/>
            <ac:spMk id="33" creationId="{D8D7349B-C9FA-4FCE-A1FF-948F460A3A9A}"/>
          </ac:spMkLst>
        </pc:spChg>
        <pc:spChg chg="add del">
          <ac:chgData name="Jinhong Brejnholt (JINB)" userId="b8219c71-9da7-4a12-aded-a071d88b9102" providerId="ADAL" clId="{843E1D76-F41C-47D7-B7C1-73BDDABAF34B}" dt="2024-04-09T07:52:49.820" v="447" actId="26606"/>
          <ac:spMkLst>
            <pc:docMk/>
            <pc:sldMk cId="1842580366" sldId="288"/>
            <ac:spMk id="34" creationId="{4AF746F9-E85F-4BED-9D7E-562262E8B3D2}"/>
          </ac:spMkLst>
        </pc:spChg>
        <pc:spChg chg="add del">
          <ac:chgData name="Jinhong Brejnholt (JINB)" userId="b8219c71-9da7-4a12-aded-a071d88b9102" providerId="ADAL" clId="{843E1D76-F41C-47D7-B7C1-73BDDABAF34B}" dt="2024-04-09T07:52:50.460" v="449" actId="26606"/>
          <ac:spMkLst>
            <pc:docMk/>
            <pc:sldMk cId="1842580366" sldId="288"/>
            <ac:spMk id="37" creationId="{F64BBAA4-C62B-4146-B49F-FE4CC4655EE0}"/>
          </ac:spMkLst>
        </pc:spChg>
        <pc:spChg chg="add del">
          <ac:chgData name="Jinhong Brejnholt (JINB)" userId="b8219c71-9da7-4a12-aded-a071d88b9102" providerId="ADAL" clId="{843E1D76-F41C-47D7-B7C1-73BDDABAF34B}" dt="2024-04-09T07:52:50.460" v="449" actId="26606"/>
          <ac:spMkLst>
            <pc:docMk/>
            <pc:sldMk cId="1842580366" sldId="288"/>
            <ac:spMk id="38" creationId="{9113E3DD-B0FA-F416-5A23-BD2CCE481EEB}"/>
          </ac:spMkLst>
        </pc:spChg>
        <pc:spChg chg="add del">
          <ac:chgData name="Jinhong Brejnholt (JINB)" userId="b8219c71-9da7-4a12-aded-a071d88b9102" providerId="ADAL" clId="{843E1D76-F41C-47D7-B7C1-73BDDABAF34B}" dt="2024-04-09T07:52:50.460" v="449" actId="26606"/>
          <ac:spMkLst>
            <pc:docMk/>
            <pc:sldMk cId="1842580366" sldId="288"/>
            <ac:spMk id="39" creationId="{77C34054-98F8-4229-885E-04C525969C5E}"/>
          </ac:spMkLst>
        </pc:spChg>
        <pc:spChg chg="add del">
          <ac:chgData name="Jinhong Brejnholt (JINB)" userId="b8219c71-9da7-4a12-aded-a071d88b9102" providerId="ADAL" clId="{843E1D76-F41C-47D7-B7C1-73BDDABAF34B}" dt="2024-04-09T07:52:50.460" v="449" actId="26606"/>
          <ac:spMkLst>
            <pc:docMk/>
            <pc:sldMk cId="1842580366" sldId="288"/>
            <ac:spMk id="40" creationId="{22AAB964-B835-4B93-A1F3-4A30D1F38589}"/>
          </ac:spMkLst>
        </pc:spChg>
        <pc:spChg chg="add del">
          <ac:chgData name="Jinhong Brejnholt (JINB)" userId="b8219c71-9da7-4a12-aded-a071d88b9102" providerId="ADAL" clId="{843E1D76-F41C-47D7-B7C1-73BDDABAF34B}" dt="2024-04-09T07:52:53.316" v="451" actId="26606"/>
          <ac:spMkLst>
            <pc:docMk/>
            <pc:sldMk cId="1842580366" sldId="288"/>
            <ac:spMk id="42" creationId="{F240A2FC-E2C3-458D-96B4-5DF9028D93A5}"/>
          </ac:spMkLst>
        </pc:spChg>
        <pc:spChg chg="add del">
          <ac:chgData name="Jinhong Brejnholt (JINB)" userId="b8219c71-9da7-4a12-aded-a071d88b9102" providerId="ADAL" clId="{843E1D76-F41C-47D7-B7C1-73BDDABAF34B}" dt="2024-04-09T07:52:53.316" v="451" actId="26606"/>
          <ac:spMkLst>
            <pc:docMk/>
            <pc:sldMk cId="1842580366" sldId="288"/>
            <ac:spMk id="43" creationId="{5F097929-F3D6-4D1F-8AFC-CF348171A9E1}"/>
          </ac:spMkLst>
        </pc:spChg>
        <pc:spChg chg="add del">
          <ac:chgData name="Jinhong Brejnholt (JINB)" userId="b8219c71-9da7-4a12-aded-a071d88b9102" providerId="ADAL" clId="{843E1D76-F41C-47D7-B7C1-73BDDABAF34B}" dt="2024-04-09T07:52:53.316" v="451" actId="26606"/>
          <ac:spMkLst>
            <pc:docMk/>
            <pc:sldMk cId="1842580366" sldId="288"/>
            <ac:spMk id="45" creationId="{990BAFCD-EA0A-47F4-8B00-AAB1E67A90CC}"/>
          </ac:spMkLst>
        </pc:spChg>
        <pc:spChg chg="add del">
          <ac:chgData name="Jinhong Brejnholt (JINB)" userId="b8219c71-9da7-4a12-aded-a071d88b9102" providerId="ADAL" clId="{843E1D76-F41C-47D7-B7C1-73BDDABAF34B}" dt="2024-04-09T07:52:53.316" v="451" actId="26606"/>
          <ac:spMkLst>
            <pc:docMk/>
            <pc:sldMk cId="1842580366" sldId="288"/>
            <ac:spMk id="46" creationId="{621D8EC4-8163-48C9-89D6-8555E98AB9A8}"/>
          </ac:spMkLst>
        </pc:spChg>
        <pc:spChg chg="add del">
          <ac:chgData name="Jinhong Brejnholt (JINB)" userId="b8219c71-9da7-4a12-aded-a071d88b9102" providerId="ADAL" clId="{843E1D76-F41C-47D7-B7C1-73BDDABAF34B}" dt="2024-04-09T07:52:53.316" v="451" actId="26606"/>
          <ac:spMkLst>
            <pc:docMk/>
            <pc:sldMk cId="1842580366" sldId="288"/>
            <ac:spMk id="47" creationId="{7B7C6C2A-33C4-4D5D-8EB1-A8803DCB7566}"/>
          </ac:spMkLst>
        </pc:spChg>
        <pc:spChg chg="add del">
          <ac:chgData name="Jinhong Brejnholt (JINB)" userId="b8219c71-9da7-4a12-aded-a071d88b9102" providerId="ADAL" clId="{843E1D76-F41C-47D7-B7C1-73BDDABAF34B}" dt="2024-04-09T07:52:53.877" v="453" actId="26606"/>
          <ac:spMkLst>
            <pc:docMk/>
            <pc:sldMk cId="1842580366" sldId="288"/>
            <ac:spMk id="49" creationId="{D40791F6-715D-481A-9C4A-3645AECFD5A0}"/>
          </ac:spMkLst>
        </pc:spChg>
        <pc:spChg chg="add del">
          <ac:chgData name="Jinhong Brejnholt (JINB)" userId="b8219c71-9da7-4a12-aded-a071d88b9102" providerId="ADAL" clId="{843E1D76-F41C-47D7-B7C1-73BDDABAF34B}" dt="2024-04-09T07:52:53.877" v="453" actId="26606"/>
          <ac:spMkLst>
            <pc:docMk/>
            <pc:sldMk cId="1842580366" sldId="288"/>
            <ac:spMk id="51" creationId="{4E92A9FE-94E1-79E5-9B96-E4D77DE989B1}"/>
          </ac:spMkLst>
        </pc:spChg>
        <pc:spChg chg="add del">
          <ac:chgData name="Jinhong Brejnholt (JINB)" userId="b8219c71-9da7-4a12-aded-a071d88b9102" providerId="ADAL" clId="{843E1D76-F41C-47D7-B7C1-73BDDABAF34B}" dt="2024-04-09T07:52:53.877" v="453" actId="26606"/>
          <ac:spMkLst>
            <pc:docMk/>
            <pc:sldMk cId="1842580366" sldId="288"/>
            <ac:spMk id="52" creationId="{CADA4CA0-9A57-4FBE-A9E5-24DFC23C3F1A}"/>
          </ac:spMkLst>
        </pc:spChg>
        <pc:spChg chg="add del">
          <ac:chgData name="Jinhong Brejnholt (JINB)" userId="b8219c71-9da7-4a12-aded-a071d88b9102" providerId="ADAL" clId="{843E1D76-F41C-47D7-B7C1-73BDDABAF34B}" dt="2024-04-09T07:52:53.877" v="453" actId="26606"/>
          <ac:spMkLst>
            <pc:docMk/>
            <pc:sldMk cId="1842580366" sldId="288"/>
            <ac:spMk id="53" creationId="{811CBAFA-D7E0-40A7-BB94-2C05304B407B}"/>
          </ac:spMkLst>
        </pc:spChg>
        <pc:spChg chg="add del">
          <ac:chgData name="Jinhong Brejnholt (JINB)" userId="b8219c71-9da7-4a12-aded-a071d88b9102" providerId="ADAL" clId="{843E1D76-F41C-47D7-B7C1-73BDDABAF34B}" dt="2024-04-09T07:52:55.770" v="455" actId="26606"/>
          <ac:spMkLst>
            <pc:docMk/>
            <pc:sldMk cId="1842580366" sldId="288"/>
            <ac:spMk id="55" creationId="{873ECEC8-0F24-45B8-950F-35FC94BCEAC8}"/>
          </ac:spMkLst>
        </pc:spChg>
        <pc:spChg chg="add del">
          <ac:chgData name="Jinhong Brejnholt (JINB)" userId="b8219c71-9da7-4a12-aded-a071d88b9102" providerId="ADAL" clId="{843E1D76-F41C-47D7-B7C1-73BDDABAF34B}" dt="2024-04-09T07:52:55.770" v="455" actId="26606"/>
          <ac:spMkLst>
            <pc:docMk/>
            <pc:sldMk cId="1842580366" sldId="288"/>
            <ac:spMk id="57" creationId="{41B52E4D-6472-0C53-3F7B-7BD2900B30D8}"/>
          </ac:spMkLst>
        </pc:spChg>
        <pc:spChg chg="add del">
          <ac:chgData name="Jinhong Brejnholt (JINB)" userId="b8219c71-9da7-4a12-aded-a071d88b9102" providerId="ADAL" clId="{843E1D76-F41C-47D7-B7C1-73BDDABAF34B}" dt="2024-04-09T07:52:55.770" v="455" actId="26606"/>
          <ac:spMkLst>
            <pc:docMk/>
            <pc:sldMk cId="1842580366" sldId="288"/>
            <ac:spMk id="58" creationId="{7D417315-0A35-4882-ABD2-ABE3C89E5DCF}"/>
          </ac:spMkLst>
        </pc:spChg>
        <pc:spChg chg="add del">
          <ac:chgData name="Jinhong Brejnholt (JINB)" userId="b8219c71-9da7-4a12-aded-a071d88b9102" providerId="ADAL" clId="{843E1D76-F41C-47D7-B7C1-73BDDABAF34B}" dt="2024-04-09T07:52:55.770" v="455" actId="26606"/>
          <ac:spMkLst>
            <pc:docMk/>
            <pc:sldMk cId="1842580366" sldId="288"/>
            <ac:spMk id="59" creationId="{8B53612E-ADB2-4457-9688-89506397AF28}"/>
          </ac:spMkLst>
        </pc:spChg>
        <pc:spChg chg="add del">
          <ac:chgData name="Jinhong Brejnholt (JINB)" userId="b8219c71-9da7-4a12-aded-a071d88b9102" providerId="ADAL" clId="{843E1D76-F41C-47D7-B7C1-73BDDABAF34B}" dt="2024-04-09T07:52:58.782" v="457" actId="26606"/>
          <ac:spMkLst>
            <pc:docMk/>
            <pc:sldMk cId="1842580366" sldId="288"/>
            <ac:spMk id="61" creationId="{39B4056F-1959-4627-A683-77F6C0603FCD}"/>
          </ac:spMkLst>
        </pc:spChg>
        <pc:spChg chg="add del">
          <ac:chgData name="Jinhong Brejnholt (JINB)" userId="b8219c71-9da7-4a12-aded-a071d88b9102" providerId="ADAL" clId="{843E1D76-F41C-47D7-B7C1-73BDDABAF34B}" dt="2024-04-09T07:52:58.782" v="457" actId="26606"/>
          <ac:spMkLst>
            <pc:docMk/>
            <pc:sldMk cId="1842580366" sldId="288"/>
            <ac:spMk id="62" creationId="{D8D7349B-C9FA-4FCE-A1FF-948F460A3A9A}"/>
          </ac:spMkLst>
        </pc:spChg>
        <pc:spChg chg="add del">
          <ac:chgData name="Jinhong Brejnholt (JINB)" userId="b8219c71-9da7-4a12-aded-a071d88b9102" providerId="ADAL" clId="{843E1D76-F41C-47D7-B7C1-73BDDABAF34B}" dt="2024-04-09T07:52:58.782" v="457" actId="26606"/>
          <ac:spMkLst>
            <pc:docMk/>
            <pc:sldMk cId="1842580366" sldId="288"/>
            <ac:spMk id="63" creationId="{4AF746F9-E85F-4BED-9D7E-562262E8B3D2}"/>
          </ac:spMkLst>
        </pc:spChg>
        <pc:spChg chg="add del">
          <ac:chgData name="Jinhong Brejnholt (JINB)" userId="b8219c71-9da7-4a12-aded-a071d88b9102" providerId="ADAL" clId="{843E1D76-F41C-47D7-B7C1-73BDDABAF34B}" dt="2024-04-09T07:52:58.782" v="457" actId="26606"/>
          <ac:spMkLst>
            <pc:docMk/>
            <pc:sldMk cId="1842580366" sldId="288"/>
            <ac:spMk id="65" creationId="{C3306644-7435-06A5-A886-7B4978437D22}"/>
          </ac:spMkLst>
        </pc:spChg>
        <pc:spChg chg="add del">
          <ac:chgData name="Jinhong Brejnholt (JINB)" userId="b8219c71-9da7-4a12-aded-a071d88b9102" providerId="ADAL" clId="{843E1D76-F41C-47D7-B7C1-73BDDABAF34B}" dt="2024-04-09T07:53:01.166" v="459" actId="26606"/>
          <ac:spMkLst>
            <pc:docMk/>
            <pc:sldMk cId="1842580366" sldId="288"/>
            <ac:spMk id="67" creationId="{F64BBAA4-C62B-4146-B49F-FE4CC4655EE0}"/>
          </ac:spMkLst>
        </pc:spChg>
        <pc:spChg chg="add del">
          <ac:chgData name="Jinhong Brejnholt (JINB)" userId="b8219c71-9da7-4a12-aded-a071d88b9102" providerId="ADAL" clId="{843E1D76-F41C-47D7-B7C1-73BDDABAF34B}" dt="2024-04-09T07:53:01.166" v="459" actId="26606"/>
          <ac:spMkLst>
            <pc:docMk/>
            <pc:sldMk cId="1842580366" sldId="288"/>
            <ac:spMk id="68" creationId="{9113E3DD-B0FA-F416-5A23-BD2CCE481EEB}"/>
          </ac:spMkLst>
        </pc:spChg>
        <pc:spChg chg="add del">
          <ac:chgData name="Jinhong Brejnholt (JINB)" userId="b8219c71-9da7-4a12-aded-a071d88b9102" providerId="ADAL" clId="{843E1D76-F41C-47D7-B7C1-73BDDABAF34B}" dt="2024-04-09T07:53:01.166" v="459" actId="26606"/>
          <ac:spMkLst>
            <pc:docMk/>
            <pc:sldMk cId="1842580366" sldId="288"/>
            <ac:spMk id="69" creationId="{77C34054-98F8-4229-885E-04C525969C5E}"/>
          </ac:spMkLst>
        </pc:spChg>
        <pc:spChg chg="add del">
          <ac:chgData name="Jinhong Brejnholt (JINB)" userId="b8219c71-9da7-4a12-aded-a071d88b9102" providerId="ADAL" clId="{843E1D76-F41C-47D7-B7C1-73BDDABAF34B}" dt="2024-04-09T07:53:01.166" v="459" actId="26606"/>
          <ac:spMkLst>
            <pc:docMk/>
            <pc:sldMk cId="1842580366" sldId="288"/>
            <ac:spMk id="70" creationId="{22AAB964-B835-4B93-A1F3-4A30D1F38589}"/>
          </ac:spMkLst>
        </pc:spChg>
        <pc:spChg chg="add del">
          <ac:chgData name="Jinhong Brejnholt (JINB)" userId="b8219c71-9da7-4a12-aded-a071d88b9102" providerId="ADAL" clId="{843E1D76-F41C-47D7-B7C1-73BDDABAF34B}" dt="2024-04-09T07:53:02.077" v="461" actId="26606"/>
          <ac:spMkLst>
            <pc:docMk/>
            <pc:sldMk cId="1842580366" sldId="288"/>
            <ac:spMk id="72" creationId="{F240A2FC-E2C3-458D-96B4-5DF9028D93A5}"/>
          </ac:spMkLst>
        </pc:spChg>
        <pc:spChg chg="add del">
          <ac:chgData name="Jinhong Brejnholt (JINB)" userId="b8219c71-9da7-4a12-aded-a071d88b9102" providerId="ADAL" clId="{843E1D76-F41C-47D7-B7C1-73BDDABAF34B}" dt="2024-04-09T07:53:02.077" v="461" actId="26606"/>
          <ac:spMkLst>
            <pc:docMk/>
            <pc:sldMk cId="1842580366" sldId="288"/>
            <ac:spMk id="73" creationId="{5F097929-F3D6-4D1F-8AFC-CF348171A9E1}"/>
          </ac:spMkLst>
        </pc:spChg>
        <pc:spChg chg="add del">
          <ac:chgData name="Jinhong Brejnholt (JINB)" userId="b8219c71-9da7-4a12-aded-a071d88b9102" providerId="ADAL" clId="{843E1D76-F41C-47D7-B7C1-73BDDABAF34B}" dt="2024-04-09T07:53:02.077" v="461" actId="26606"/>
          <ac:spMkLst>
            <pc:docMk/>
            <pc:sldMk cId="1842580366" sldId="288"/>
            <ac:spMk id="75" creationId="{990BAFCD-EA0A-47F4-8B00-AAB1E67A90CC}"/>
          </ac:spMkLst>
        </pc:spChg>
        <pc:spChg chg="add del">
          <ac:chgData name="Jinhong Brejnholt (JINB)" userId="b8219c71-9da7-4a12-aded-a071d88b9102" providerId="ADAL" clId="{843E1D76-F41C-47D7-B7C1-73BDDABAF34B}" dt="2024-04-09T07:53:02.077" v="461" actId="26606"/>
          <ac:spMkLst>
            <pc:docMk/>
            <pc:sldMk cId="1842580366" sldId="288"/>
            <ac:spMk id="76" creationId="{621D8EC4-8163-48C9-89D6-8555E98AB9A8}"/>
          </ac:spMkLst>
        </pc:spChg>
        <pc:spChg chg="add del">
          <ac:chgData name="Jinhong Brejnholt (JINB)" userId="b8219c71-9da7-4a12-aded-a071d88b9102" providerId="ADAL" clId="{843E1D76-F41C-47D7-B7C1-73BDDABAF34B}" dt="2024-04-09T07:53:02.077" v="461" actId="26606"/>
          <ac:spMkLst>
            <pc:docMk/>
            <pc:sldMk cId="1842580366" sldId="288"/>
            <ac:spMk id="77" creationId="{7B7C6C2A-33C4-4D5D-8EB1-A8803DCB7566}"/>
          </ac:spMkLst>
        </pc:spChg>
        <pc:spChg chg="add del">
          <ac:chgData name="Jinhong Brejnholt (JINB)" userId="b8219c71-9da7-4a12-aded-a071d88b9102" providerId="ADAL" clId="{843E1D76-F41C-47D7-B7C1-73BDDABAF34B}" dt="2024-04-09T07:53:02.494" v="463" actId="26606"/>
          <ac:spMkLst>
            <pc:docMk/>
            <pc:sldMk cId="1842580366" sldId="288"/>
            <ac:spMk id="79" creationId="{F64BBAA4-C62B-4146-B49F-FE4CC4655EE0}"/>
          </ac:spMkLst>
        </pc:spChg>
        <pc:spChg chg="add del">
          <ac:chgData name="Jinhong Brejnholt (JINB)" userId="b8219c71-9da7-4a12-aded-a071d88b9102" providerId="ADAL" clId="{843E1D76-F41C-47D7-B7C1-73BDDABAF34B}" dt="2024-04-09T07:53:02.494" v="463" actId="26606"/>
          <ac:spMkLst>
            <pc:docMk/>
            <pc:sldMk cId="1842580366" sldId="288"/>
            <ac:spMk id="80" creationId="{9113E3DD-B0FA-F416-5A23-BD2CCE481EEB}"/>
          </ac:spMkLst>
        </pc:spChg>
        <pc:spChg chg="add del">
          <ac:chgData name="Jinhong Brejnholt (JINB)" userId="b8219c71-9da7-4a12-aded-a071d88b9102" providerId="ADAL" clId="{843E1D76-F41C-47D7-B7C1-73BDDABAF34B}" dt="2024-04-09T07:53:02.494" v="463" actId="26606"/>
          <ac:spMkLst>
            <pc:docMk/>
            <pc:sldMk cId="1842580366" sldId="288"/>
            <ac:spMk id="81" creationId="{77C34054-98F8-4229-885E-04C525969C5E}"/>
          </ac:spMkLst>
        </pc:spChg>
        <pc:spChg chg="add del">
          <ac:chgData name="Jinhong Brejnholt (JINB)" userId="b8219c71-9da7-4a12-aded-a071d88b9102" providerId="ADAL" clId="{843E1D76-F41C-47D7-B7C1-73BDDABAF34B}" dt="2024-04-09T07:53:02.494" v="463" actId="26606"/>
          <ac:spMkLst>
            <pc:docMk/>
            <pc:sldMk cId="1842580366" sldId="288"/>
            <ac:spMk id="82" creationId="{22AAB964-B835-4B93-A1F3-4A30D1F38589}"/>
          </ac:spMkLst>
        </pc:spChg>
        <pc:spChg chg="add del">
          <ac:chgData name="Jinhong Brejnholt (JINB)" userId="b8219c71-9da7-4a12-aded-a071d88b9102" providerId="ADAL" clId="{843E1D76-F41C-47D7-B7C1-73BDDABAF34B}" dt="2024-04-09T07:53:03.255" v="465" actId="26606"/>
          <ac:spMkLst>
            <pc:docMk/>
            <pc:sldMk cId="1842580366" sldId="288"/>
            <ac:spMk id="84" creationId="{F240A2FC-E2C3-458D-96B4-5DF9028D93A5}"/>
          </ac:spMkLst>
        </pc:spChg>
        <pc:spChg chg="add del">
          <ac:chgData name="Jinhong Brejnholt (JINB)" userId="b8219c71-9da7-4a12-aded-a071d88b9102" providerId="ADAL" clId="{843E1D76-F41C-47D7-B7C1-73BDDABAF34B}" dt="2024-04-09T07:53:03.255" v="465" actId="26606"/>
          <ac:spMkLst>
            <pc:docMk/>
            <pc:sldMk cId="1842580366" sldId="288"/>
            <ac:spMk id="85" creationId="{5F097929-F3D6-4D1F-8AFC-CF348171A9E1}"/>
          </ac:spMkLst>
        </pc:spChg>
        <pc:spChg chg="add del">
          <ac:chgData name="Jinhong Brejnholt (JINB)" userId="b8219c71-9da7-4a12-aded-a071d88b9102" providerId="ADAL" clId="{843E1D76-F41C-47D7-B7C1-73BDDABAF34B}" dt="2024-04-09T07:53:03.255" v="465" actId="26606"/>
          <ac:spMkLst>
            <pc:docMk/>
            <pc:sldMk cId="1842580366" sldId="288"/>
            <ac:spMk id="87" creationId="{990BAFCD-EA0A-47F4-8B00-AAB1E67A90CC}"/>
          </ac:spMkLst>
        </pc:spChg>
        <pc:spChg chg="add del">
          <ac:chgData name="Jinhong Brejnholt (JINB)" userId="b8219c71-9da7-4a12-aded-a071d88b9102" providerId="ADAL" clId="{843E1D76-F41C-47D7-B7C1-73BDDABAF34B}" dt="2024-04-09T07:53:03.255" v="465" actId="26606"/>
          <ac:spMkLst>
            <pc:docMk/>
            <pc:sldMk cId="1842580366" sldId="288"/>
            <ac:spMk id="88" creationId="{621D8EC4-8163-48C9-89D6-8555E98AB9A8}"/>
          </ac:spMkLst>
        </pc:spChg>
        <pc:spChg chg="add del">
          <ac:chgData name="Jinhong Brejnholt (JINB)" userId="b8219c71-9da7-4a12-aded-a071d88b9102" providerId="ADAL" clId="{843E1D76-F41C-47D7-B7C1-73BDDABAF34B}" dt="2024-04-09T07:53:03.255" v="465" actId="26606"/>
          <ac:spMkLst>
            <pc:docMk/>
            <pc:sldMk cId="1842580366" sldId="288"/>
            <ac:spMk id="89" creationId="{7B7C6C2A-33C4-4D5D-8EB1-A8803DCB7566}"/>
          </ac:spMkLst>
        </pc:spChg>
        <pc:spChg chg="add del">
          <ac:chgData name="Jinhong Brejnholt (JINB)" userId="b8219c71-9da7-4a12-aded-a071d88b9102" providerId="ADAL" clId="{843E1D76-F41C-47D7-B7C1-73BDDABAF34B}" dt="2024-04-09T07:53:04.919" v="467" actId="26606"/>
          <ac:spMkLst>
            <pc:docMk/>
            <pc:sldMk cId="1842580366" sldId="288"/>
            <ac:spMk id="91" creationId="{D829E218-74FB-4455-98BE-F2C5BA8978BE}"/>
          </ac:spMkLst>
        </pc:spChg>
        <pc:spChg chg="add del">
          <ac:chgData name="Jinhong Brejnholt (JINB)" userId="b8219c71-9da7-4a12-aded-a071d88b9102" providerId="ADAL" clId="{843E1D76-F41C-47D7-B7C1-73BDDABAF34B}" dt="2024-04-09T07:53:04.919" v="467" actId="26606"/>
          <ac:spMkLst>
            <pc:docMk/>
            <pc:sldMk cId="1842580366" sldId="288"/>
            <ac:spMk id="92" creationId="{7E8D75FD-D4F9-4D11-B70D-82EFCB4CFA5B}"/>
          </ac:spMkLst>
        </pc:spChg>
        <pc:spChg chg="add del">
          <ac:chgData name="Jinhong Brejnholt (JINB)" userId="b8219c71-9da7-4a12-aded-a071d88b9102" providerId="ADAL" clId="{843E1D76-F41C-47D7-B7C1-73BDDABAF34B}" dt="2024-04-09T07:53:04.919" v="467" actId="26606"/>
          <ac:spMkLst>
            <pc:docMk/>
            <pc:sldMk cId="1842580366" sldId="288"/>
            <ac:spMk id="94" creationId="{548B4202-DCD5-4F8C-B481-743A989A9DFF}"/>
          </ac:spMkLst>
        </pc:spChg>
        <pc:spChg chg="add del">
          <ac:chgData name="Jinhong Brejnholt (JINB)" userId="b8219c71-9da7-4a12-aded-a071d88b9102" providerId="ADAL" clId="{843E1D76-F41C-47D7-B7C1-73BDDABAF34B}" dt="2024-04-09T07:53:04.919" v="467" actId="26606"/>
          <ac:spMkLst>
            <pc:docMk/>
            <pc:sldMk cId="1842580366" sldId="288"/>
            <ac:spMk id="96" creationId="{7CFB8C0F-4E01-4C10-A861-0C16EB92D23E}"/>
          </ac:spMkLst>
        </pc:spChg>
        <pc:spChg chg="add del">
          <ac:chgData name="Jinhong Brejnholt (JINB)" userId="b8219c71-9da7-4a12-aded-a071d88b9102" providerId="ADAL" clId="{843E1D76-F41C-47D7-B7C1-73BDDABAF34B}" dt="2024-04-09T07:53:04.919" v="467" actId="26606"/>
          <ac:spMkLst>
            <pc:docMk/>
            <pc:sldMk cId="1842580366" sldId="288"/>
            <ac:spMk id="97" creationId="{8EE702CF-91CE-4661-ACBF-3C8160D1B433}"/>
          </ac:spMkLst>
        </pc:spChg>
        <pc:spChg chg="add del">
          <ac:chgData name="Jinhong Brejnholt (JINB)" userId="b8219c71-9da7-4a12-aded-a071d88b9102" providerId="ADAL" clId="{843E1D76-F41C-47D7-B7C1-73BDDABAF34B}" dt="2024-04-09T07:53:07.864" v="469" actId="26606"/>
          <ac:spMkLst>
            <pc:docMk/>
            <pc:sldMk cId="1842580366" sldId="288"/>
            <ac:spMk id="99" creationId="{F240A2FC-E2C3-458D-96B4-5DF9028D93A5}"/>
          </ac:spMkLst>
        </pc:spChg>
        <pc:spChg chg="add del">
          <ac:chgData name="Jinhong Brejnholt (JINB)" userId="b8219c71-9da7-4a12-aded-a071d88b9102" providerId="ADAL" clId="{843E1D76-F41C-47D7-B7C1-73BDDABAF34B}" dt="2024-04-09T07:53:07.864" v="469" actId="26606"/>
          <ac:spMkLst>
            <pc:docMk/>
            <pc:sldMk cId="1842580366" sldId="288"/>
            <ac:spMk id="100" creationId="{5F097929-F3D6-4D1F-8AFC-CF348171A9E1}"/>
          </ac:spMkLst>
        </pc:spChg>
        <pc:spChg chg="add del">
          <ac:chgData name="Jinhong Brejnholt (JINB)" userId="b8219c71-9da7-4a12-aded-a071d88b9102" providerId="ADAL" clId="{843E1D76-F41C-47D7-B7C1-73BDDABAF34B}" dt="2024-04-09T07:53:07.864" v="469" actId="26606"/>
          <ac:spMkLst>
            <pc:docMk/>
            <pc:sldMk cId="1842580366" sldId="288"/>
            <ac:spMk id="102" creationId="{990BAFCD-EA0A-47F4-8B00-AAB1E67A90CC}"/>
          </ac:spMkLst>
        </pc:spChg>
        <pc:spChg chg="add del">
          <ac:chgData name="Jinhong Brejnholt (JINB)" userId="b8219c71-9da7-4a12-aded-a071d88b9102" providerId="ADAL" clId="{843E1D76-F41C-47D7-B7C1-73BDDABAF34B}" dt="2024-04-09T07:53:07.864" v="469" actId="26606"/>
          <ac:spMkLst>
            <pc:docMk/>
            <pc:sldMk cId="1842580366" sldId="288"/>
            <ac:spMk id="103" creationId="{621D8EC4-8163-48C9-89D6-8555E98AB9A8}"/>
          </ac:spMkLst>
        </pc:spChg>
        <pc:spChg chg="add del">
          <ac:chgData name="Jinhong Brejnholt (JINB)" userId="b8219c71-9da7-4a12-aded-a071d88b9102" providerId="ADAL" clId="{843E1D76-F41C-47D7-B7C1-73BDDABAF34B}" dt="2024-04-09T07:53:07.864" v="469" actId="26606"/>
          <ac:spMkLst>
            <pc:docMk/>
            <pc:sldMk cId="1842580366" sldId="288"/>
            <ac:spMk id="104" creationId="{7B7C6C2A-33C4-4D5D-8EB1-A8803DCB7566}"/>
          </ac:spMkLst>
        </pc:spChg>
        <pc:picChg chg="add mod">
          <ac:chgData name="Jinhong Brejnholt (JINB)" userId="b8219c71-9da7-4a12-aded-a071d88b9102" providerId="ADAL" clId="{843E1D76-F41C-47D7-B7C1-73BDDABAF34B}" dt="2024-04-09T07:55:04.950" v="481" actId="1076"/>
          <ac:picMkLst>
            <pc:docMk/>
            <pc:sldMk cId="1842580366" sldId="288"/>
            <ac:picMk id="6" creationId="{4094A2A3-D1B1-6853-6B7B-0EB3E271679D}"/>
          </ac:picMkLst>
        </pc:picChg>
        <pc:cxnChg chg="add del">
          <ac:chgData name="Jinhong Brejnholt (JINB)" userId="b8219c71-9da7-4a12-aded-a071d88b9102" providerId="ADAL" clId="{843E1D76-F41C-47D7-B7C1-73BDDABAF34B}" dt="2024-04-09T07:52:44.947" v="443" actId="26606"/>
          <ac:cxnSpMkLst>
            <pc:docMk/>
            <pc:sldMk cId="1842580366" sldId="288"/>
            <ac:cxnSpMk id="15" creationId="{1F5DC8C3-BA5F-4EED-BB9A-A14272BD82A1}"/>
          </ac:cxnSpMkLst>
        </pc:cxnChg>
        <pc:cxnChg chg="add del">
          <ac:chgData name="Jinhong Brejnholt (JINB)" userId="b8219c71-9da7-4a12-aded-a071d88b9102" providerId="ADAL" clId="{843E1D76-F41C-47D7-B7C1-73BDDABAF34B}" dt="2024-04-09T07:52:44.947" v="443" actId="26606"/>
          <ac:cxnSpMkLst>
            <pc:docMk/>
            <pc:sldMk cId="1842580366" sldId="288"/>
            <ac:cxnSpMk id="19" creationId="{F7F57F6B-E621-4E40-A34D-2FE12902AA20}"/>
          </ac:cxnSpMkLst>
        </pc:cxnChg>
        <pc:cxnChg chg="add del">
          <ac:chgData name="Jinhong Brejnholt (JINB)" userId="b8219c71-9da7-4a12-aded-a071d88b9102" providerId="ADAL" clId="{843E1D76-F41C-47D7-B7C1-73BDDABAF34B}" dt="2024-04-09T07:52:47.347" v="445" actId="26606"/>
          <ac:cxnSpMkLst>
            <pc:docMk/>
            <pc:sldMk cId="1842580366" sldId="288"/>
            <ac:cxnSpMk id="27" creationId="{43074C91-9045-414B-B5F9-567DAE3EED25}"/>
          </ac:cxnSpMkLst>
        </pc:cxnChg>
        <pc:cxnChg chg="add del">
          <ac:chgData name="Jinhong Brejnholt (JINB)" userId="b8219c71-9da7-4a12-aded-a071d88b9102" providerId="ADAL" clId="{843E1D76-F41C-47D7-B7C1-73BDDABAF34B}" dt="2024-04-09T07:52:49.820" v="447" actId="26606"/>
          <ac:cxnSpMkLst>
            <pc:docMk/>
            <pc:sldMk cId="1842580366" sldId="288"/>
            <ac:cxnSpMk id="35" creationId="{55646586-8E5D-4A2B-BDA9-01CE28AC89A1}"/>
          </ac:cxnSpMkLst>
        </pc:cxnChg>
        <pc:cxnChg chg="add del">
          <ac:chgData name="Jinhong Brejnholt (JINB)" userId="b8219c71-9da7-4a12-aded-a071d88b9102" providerId="ADAL" clId="{843E1D76-F41C-47D7-B7C1-73BDDABAF34B}" dt="2024-04-09T07:52:53.316" v="451" actId="26606"/>
          <ac:cxnSpMkLst>
            <pc:docMk/>
            <pc:sldMk cId="1842580366" sldId="288"/>
            <ac:cxnSpMk id="44" creationId="{43074C91-9045-414B-B5F9-567DAE3EED25}"/>
          </ac:cxnSpMkLst>
        </pc:cxnChg>
        <pc:cxnChg chg="add del">
          <ac:chgData name="Jinhong Brejnholt (JINB)" userId="b8219c71-9da7-4a12-aded-a071d88b9102" providerId="ADAL" clId="{843E1D76-F41C-47D7-B7C1-73BDDABAF34B}" dt="2024-04-09T07:52:53.877" v="453" actId="26606"/>
          <ac:cxnSpMkLst>
            <pc:docMk/>
            <pc:sldMk cId="1842580366" sldId="288"/>
            <ac:cxnSpMk id="50" creationId="{740F83A4-FAC4-4867-95A5-BBFD280C7BF5}"/>
          </ac:cxnSpMkLst>
        </pc:cxnChg>
        <pc:cxnChg chg="add del">
          <ac:chgData name="Jinhong Brejnholt (JINB)" userId="b8219c71-9da7-4a12-aded-a071d88b9102" providerId="ADAL" clId="{843E1D76-F41C-47D7-B7C1-73BDDABAF34B}" dt="2024-04-09T07:52:55.770" v="455" actId="26606"/>
          <ac:cxnSpMkLst>
            <pc:docMk/>
            <pc:sldMk cId="1842580366" sldId="288"/>
            <ac:cxnSpMk id="56" creationId="{89EB8C68-FF1B-4849-867B-32D29B19F102}"/>
          </ac:cxnSpMkLst>
        </pc:cxnChg>
        <pc:cxnChg chg="add del">
          <ac:chgData name="Jinhong Brejnholt (JINB)" userId="b8219c71-9da7-4a12-aded-a071d88b9102" providerId="ADAL" clId="{843E1D76-F41C-47D7-B7C1-73BDDABAF34B}" dt="2024-04-09T07:52:58.782" v="457" actId="26606"/>
          <ac:cxnSpMkLst>
            <pc:docMk/>
            <pc:sldMk cId="1842580366" sldId="288"/>
            <ac:cxnSpMk id="64" creationId="{55646586-8E5D-4A2B-BDA9-01CE28AC89A1}"/>
          </ac:cxnSpMkLst>
        </pc:cxnChg>
        <pc:cxnChg chg="add del">
          <ac:chgData name="Jinhong Brejnholt (JINB)" userId="b8219c71-9da7-4a12-aded-a071d88b9102" providerId="ADAL" clId="{843E1D76-F41C-47D7-B7C1-73BDDABAF34B}" dt="2024-04-09T07:53:02.077" v="461" actId="26606"/>
          <ac:cxnSpMkLst>
            <pc:docMk/>
            <pc:sldMk cId="1842580366" sldId="288"/>
            <ac:cxnSpMk id="74" creationId="{43074C91-9045-414B-B5F9-567DAE3EED25}"/>
          </ac:cxnSpMkLst>
        </pc:cxnChg>
        <pc:cxnChg chg="add del">
          <ac:chgData name="Jinhong Brejnholt (JINB)" userId="b8219c71-9da7-4a12-aded-a071d88b9102" providerId="ADAL" clId="{843E1D76-F41C-47D7-B7C1-73BDDABAF34B}" dt="2024-04-09T07:53:03.255" v="465" actId="26606"/>
          <ac:cxnSpMkLst>
            <pc:docMk/>
            <pc:sldMk cId="1842580366" sldId="288"/>
            <ac:cxnSpMk id="86" creationId="{43074C91-9045-414B-B5F9-567DAE3EED25}"/>
          </ac:cxnSpMkLst>
        </pc:cxnChg>
        <pc:cxnChg chg="add del">
          <ac:chgData name="Jinhong Brejnholt (JINB)" userId="b8219c71-9da7-4a12-aded-a071d88b9102" providerId="ADAL" clId="{843E1D76-F41C-47D7-B7C1-73BDDABAF34B}" dt="2024-04-09T07:53:04.919" v="467" actId="26606"/>
          <ac:cxnSpMkLst>
            <pc:docMk/>
            <pc:sldMk cId="1842580366" sldId="288"/>
            <ac:cxnSpMk id="93" creationId="{1F5DC8C3-BA5F-4EED-BB9A-A14272BD82A1}"/>
          </ac:cxnSpMkLst>
        </pc:cxnChg>
        <pc:cxnChg chg="add del">
          <ac:chgData name="Jinhong Brejnholt (JINB)" userId="b8219c71-9da7-4a12-aded-a071d88b9102" providerId="ADAL" clId="{843E1D76-F41C-47D7-B7C1-73BDDABAF34B}" dt="2024-04-09T07:53:04.919" v="467" actId="26606"/>
          <ac:cxnSpMkLst>
            <pc:docMk/>
            <pc:sldMk cId="1842580366" sldId="288"/>
            <ac:cxnSpMk id="95" creationId="{F7F57F6B-E621-4E40-A34D-2FE12902AA20}"/>
          </ac:cxnSpMkLst>
        </pc:cxnChg>
        <pc:cxnChg chg="add del">
          <ac:chgData name="Jinhong Brejnholt (JINB)" userId="b8219c71-9da7-4a12-aded-a071d88b9102" providerId="ADAL" clId="{843E1D76-F41C-47D7-B7C1-73BDDABAF34B}" dt="2024-04-09T07:53:07.864" v="469" actId="26606"/>
          <ac:cxnSpMkLst>
            <pc:docMk/>
            <pc:sldMk cId="1842580366" sldId="288"/>
            <ac:cxnSpMk id="101" creationId="{43074C91-9045-414B-B5F9-567DAE3EED25}"/>
          </ac:cxnSpMkLst>
        </pc:cxnChg>
      </pc:sldChg>
    </pc:docChg>
  </pc:docChgLst>
  <pc:docChgLst>
    <pc:chgData name="Jimmi Anker Hested (JIMH)" userId="dda91611-e98c-4978-9690-8bd7a4268569" providerId="ADAL" clId="{4F071554-E33E-4661-9610-4BA9BB84AEF2}"/>
    <pc:docChg chg="undo custSel addSld modSld sldOrd">
      <pc:chgData name="Jimmi Anker Hested (JIMH)" userId="dda91611-e98c-4978-9690-8bd7a4268569" providerId="ADAL" clId="{4F071554-E33E-4661-9610-4BA9BB84AEF2}" dt="2024-04-21T16:38:16.067" v="87" actId="26606"/>
      <pc:docMkLst>
        <pc:docMk/>
      </pc:docMkLst>
      <pc:sldChg chg="addSp delSp modSp new mod setBg">
        <pc:chgData name="Jimmi Anker Hested (JIMH)" userId="dda91611-e98c-4978-9690-8bd7a4268569" providerId="ADAL" clId="{4F071554-E33E-4661-9610-4BA9BB84AEF2}" dt="2024-04-21T16:20:05.755" v="72" actId="20577"/>
        <pc:sldMkLst>
          <pc:docMk/>
          <pc:sldMk cId="4156626145" sldId="304"/>
        </pc:sldMkLst>
        <pc:spChg chg="mod ord">
          <ac:chgData name="Jimmi Anker Hested (JIMH)" userId="dda91611-e98c-4978-9690-8bd7a4268569" providerId="ADAL" clId="{4F071554-E33E-4661-9610-4BA9BB84AEF2}" dt="2024-04-21T16:20:05.755" v="72" actId="20577"/>
          <ac:spMkLst>
            <pc:docMk/>
            <pc:sldMk cId="4156626145" sldId="304"/>
            <ac:spMk id="2" creationId="{541C6185-C164-7459-DECF-C97C04F23CFE}"/>
          </ac:spMkLst>
        </pc:spChg>
        <pc:spChg chg="del">
          <ac:chgData name="Jimmi Anker Hested (JIMH)" userId="dda91611-e98c-4978-9690-8bd7a4268569" providerId="ADAL" clId="{4F071554-E33E-4661-9610-4BA9BB84AEF2}" dt="2024-04-21T16:16:22.389" v="1"/>
          <ac:spMkLst>
            <pc:docMk/>
            <pc:sldMk cId="4156626145" sldId="304"/>
            <ac:spMk id="3" creationId="{1ECC69FF-14A2-671B-25C2-0AF0B7CE3445}"/>
          </ac:spMkLst>
        </pc:spChg>
        <pc:spChg chg="add mod">
          <ac:chgData name="Jimmi Anker Hested (JIMH)" userId="dda91611-e98c-4978-9690-8bd7a4268569" providerId="ADAL" clId="{4F071554-E33E-4661-9610-4BA9BB84AEF2}" dt="2024-04-21T16:19:56.109" v="42" actId="1076"/>
          <ac:spMkLst>
            <pc:docMk/>
            <pc:sldMk cId="4156626145" sldId="304"/>
            <ac:spMk id="5" creationId="{A7D77462-80D0-FE25-8A76-2B84B472FF22}"/>
          </ac:spMkLst>
        </pc:spChg>
        <pc:spChg chg="add mod">
          <ac:chgData name="Jimmi Anker Hested (JIMH)" userId="dda91611-e98c-4978-9690-8bd7a4268569" providerId="ADAL" clId="{4F071554-E33E-4661-9610-4BA9BB84AEF2}" dt="2024-04-21T16:19:56.109" v="42" actId="1076"/>
          <ac:spMkLst>
            <pc:docMk/>
            <pc:sldMk cId="4156626145" sldId="304"/>
            <ac:spMk id="6" creationId="{E0E2716E-C4C4-0F5D-8369-634209C52738}"/>
          </ac:spMkLst>
        </pc:spChg>
        <pc:spChg chg="add mod">
          <ac:chgData name="Jimmi Anker Hested (JIMH)" userId="dda91611-e98c-4978-9690-8bd7a4268569" providerId="ADAL" clId="{4F071554-E33E-4661-9610-4BA9BB84AEF2}" dt="2024-04-21T16:19:56.109" v="42" actId="1076"/>
          <ac:spMkLst>
            <pc:docMk/>
            <pc:sldMk cId="4156626145" sldId="304"/>
            <ac:spMk id="11" creationId="{599CB06D-8721-6D52-EC53-FA2E7763132C}"/>
          </ac:spMkLst>
        </pc:spChg>
        <pc:spChg chg="add">
          <ac:chgData name="Jimmi Anker Hested (JIMH)" userId="dda91611-e98c-4978-9690-8bd7a4268569" providerId="ADAL" clId="{4F071554-E33E-4661-9610-4BA9BB84AEF2}" dt="2024-04-21T16:16:45.829" v="27" actId="26606"/>
          <ac:spMkLst>
            <pc:docMk/>
            <pc:sldMk cId="4156626145" sldId="304"/>
            <ac:spMk id="1031" creationId="{F240A2FC-E2C3-458D-96B4-5DF9028D93A5}"/>
          </ac:spMkLst>
        </pc:spChg>
        <pc:spChg chg="add">
          <ac:chgData name="Jimmi Anker Hested (JIMH)" userId="dda91611-e98c-4978-9690-8bd7a4268569" providerId="ADAL" clId="{4F071554-E33E-4661-9610-4BA9BB84AEF2}" dt="2024-04-21T16:16:45.829" v="27" actId="26606"/>
          <ac:spMkLst>
            <pc:docMk/>
            <pc:sldMk cId="4156626145" sldId="304"/>
            <ac:spMk id="1033" creationId="{5F097929-F3D6-4D1F-8AFC-CF348171A9E1}"/>
          </ac:spMkLst>
        </pc:spChg>
        <pc:spChg chg="add">
          <ac:chgData name="Jimmi Anker Hested (JIMH)" userId="dda91611-e98c-4978-9690-8bd7a4268569" providerId="ADAL" clId="{4F071554-E33E-4661-9610-4BA9BB84AEF2}" dt="2024-04-21T16:16:45.829" v="27" actId="26606"/>
          <ac:spMkLst>
            <pc:docMk/>
            <pc:sldMk cId="4156626145" sldId="304"/>
            <ac:spMk id="1037" creationId="{B4D0E555-16F6-44D0-BF56-AF5FF5BDE9D6}"/>
          </ac:spMkLst>
        </pc:spChg>
        <pc:spChg chg="add">
          <ac:chgData name="Jimmi Anker Hested (JIMH)" userId="dda91611-e98c-4978-9690-8bd7a4268569" providerId="ADAL" clId="{4F071554-E33E-4661-9610-4BA9BB84AEF2}" dt="2024-04-21T16:16:45.829" v="27" actId="26606"/>
          <ac:spMkLst>
            <pc:docMk/>
            <pc:sldMk cId="4156626145" sldId="304"/>
            <ac:spMk id="1039" creationId="{8117041D-1A7B-4ECA-AB68-3CFDB6726B8E}"/>
          </ac:spMkLst>
        </pc:spChg>
        <pc:spChg chg="add">
          <ac:chgData name="Jimmi Anker Hested (JIMH)" userId="dda91611-e98c-4978-9690-8bd7a4268569" providerId="ADAL" clId="{4F071554-E33E-4661-9610-4BA9BB84AEF2}" dt="2024-04-21T16:16:45.829" v="27" actId="26606"/>
          <ac:spMkLst>
            <pc:docMk/>
            <pc:sldMk cId="4156626145" sldId="304"/>
            <ac:spMk id="1041" creationId="{EF9C14D5-64ED-4C3C-A0D2-6C2AE1AE9279}"/>
          </ac:spMkLst>
        </pc:spChg>
        <pc:grpChg chg="add mod">
          <ac:chgData name="Jimmi Anker Hested (JIMH)" userId="dda91611-e98c-4978-9690-8bd7a4268569" providerId="ADAL" clId="{4F071554-E33E-4661-9610-4BA9BB84AEF2}" dt="2024-04-21T16:19:56.109" v="42" actId="1076"/>
          <ac:grpSpMkLst>
            <pc:docMk/>
            <pc:sldMk cId="4156626145" sldId="304"/>
            <ac:grpSpMk id="12" creationId="{F0F2565E-D88C-76DB-B7C3-62236192E818}"/>
          </ac:grpSpMkLst>
        </pc:grpChg>
        <pc:picChg chg="add mod">
          <ac:chgData name="Jimmi Anker Hested (JIMH)" userId="dda91611-e98c-4978-9690-8bd7a4268569" providerId="ADAL" clId="{4F071554-E33E-4661-9610-4BA9BB84AEF2}" dt="2024-04-21T16:19:56.109" v="42" actId="1076"/>
          <ac:picMkLst>
            <pc:docMk/>
            <pc:sldMk cId="4156626145" sldId="304"/>
            <ac:picMk id="4" creationId="{E07FE6AF-BB2A-9902-4E53-6D3AA87FEC37}"/>
          </ac:picMkLst>
        </pc:picChg>
        <pc:picChg chg="add mod">
          <ac:chgData name="Jimmi Anker Hested (JIMH)" userId="dda91611-e98c-4978-9690-8bd7a4268569" providerId="ADAL" clId="{4F071554-E33E-4661-9610-4BA9BB84AEF2}" dt="2024-04-21T16:19:56.109" v="42" actId="1076"/>
          <ac:picMkLst>
            <pc:docMk/>
            <pc:sldMk cId="4156626145" sldId="304"/>
            <ac:picMk id="7" creationId="{C650AE1A-C161-F1FC-3FE4-7278CE953F26}"/>
          </ac:picMkLst>
        </pc:picChg>
        <pc:picChg chg="add mod">
          <ac:chgData name="Jimmi Anker Hested (JIMH)" userId="dda91611-e98c-4978-9690-8bd7a4268569" providerId="ADAL" clId="{4F071554-E33E-4661-9610-4BA9BB84AEF2}" dt="2024-04-21T16:19:56.109" v="42" actId="1076"/>
          <ac:picMkLst>
            <pc:docMk/>
            <pc:sldMk cId="4156626145" sldId="304"/>
            <ac:picMk id="8" creationId="{1A6E134F-7802-6D2A-44D9-F0A2CDD3FF84}"/>
          </ac:picMkLst>
        </pc:picChg>
        <pc:picChg chg="add mod">
          <ac:chgData name="Jimmi Anker Hested (JIMH)" userId="dda91611-e98c-4978-9690-8bd7a4268569" providerId="ADAL" clId="{4F071554-E33E-4661-9610-4BA9BB84AEF2}" dt="2024-04-21T16:19:56.109" v="42" actId="1076"/>
          <ac:picMkLst>
            <pc:docMk/>
            <pc:sldMk cId="4156626145" sldId="304"/>
            <ac:picMk id="9" creationId="{4AD1D327-9F4C-2037-95DD-E83C334B2A4B}"/>
          </ac:picMkLst>
        </pc:picChg>
        <pc:picChg chg="add mod">
          <ac:chgData name="Jimmi Anker Hested (JIMH)" userId="dda91611-e98c-4978-9690-8bd7a4268569" providerId="ADAL" clId="{4F071554-E33E-4661-9610-4BA9BB84AEF2}" dt="2024-04-21T16:19:56.109" v="42" actId="1076"/>
          <ac:picMkLst>
            <pc:docMk/>
            <pc:sldMk cId="4156626145" sldId="304"/>
            <ac:picMk id="10" creationId="{15B20BB6-F7BD-2E5A-67FF-29C572FBECD7}"/>
          </ac:picMkLst>
        </pc:picChg>
        <pc:picChg chg="add mod">
          <ac:chgData name="Jimmi Anker Hested (JIMH)" userId="dda91611-e98c-4978-9690-8bd7a4268569" providerId="ADAL" clId="{4F071554-E33E-4661-9610-4BA9BB84AEF2}" dt="2024-04-21T16:19:31.475" v="37" actId="1076"/>
          <ac:picMkLst>
            <pc:docMk/>
            <pc:sldMk cId="4156626145" sldId="304"/>
            <ac:picMk id="1026" creationId="{F573C94C-4F3E-1ACB-2602-AF4803512804}"/>
          </ac:picMkLst>
        </pc:picChg>
        <pc:cxnChg chg="add">
          <ac:chgData name="Jimmi Anker Hested (JIMH)" userId="dda91611-e98c-4978-9690-8bd7a4268569" providerId="ADAL" clId="{4F071554-E33E-4661-9610-4BA9BB84AEF2}" dt="2024-04-21T16:16:45.829" v="27" actId="26606"/>
          <ac:cxnSpMkLst>
            <pc:docMk/>
            <pc:sldMk cId="4156626145" sldId="304"/>
            <ac:cxnSpMk id="1035" creationId="{43074C91-9045-414B-B5F9-567DAE3EED25}"/>
          </ac:cxnSpMkLst>
        </pc:cxnChg>
      </pc:sldChg>
      <pc:sldChg chg="addSp delSp modSp add mod ord modNotesTx">
        <pc:chgData name="Jimmi Anker Hested (JIMH)" userId="dda91611-e98c-4978-9690-8bd7a4268569" providerId="ADAL" clId="{4F071554-E33E-4661-9610-4BA9BB84AEF2}" dt="2024-04-21T16:38:16.067" v="87" actId="26606"/>
        <pc:sldMkLst>
          <pc:docMk/>
          <pc:sldMk cId="1488860093" sldId="305"/>
        </pc:sldMkLst>
        <pc:spChg chg="mod">
          <ac:chgData name="Jimmi Anker Hested (JIMH)" userId="dda91611-e98c-4978-9690-8bd7a4268569" providerId="ADAL" clId="{4F071554-E33E-4661-9610-4BA9BB84AEF2}" dt="2024-04-21T16:38:16.067" v="87" actId="26606"/>
          <ac:spMkLst>
            <pc:docMk/>
            <pc:sldMk cId="1488860093" sldId="305"/>
            <ac:spMk id="2" creationId="{541C6185-C164-7459-DECF-C97C04F23CFE}"/>
          </ac:spMkLst>
        </pc:spChg>
        <pc:spChg chg="add del mod">
          <ac:chgData name="Jimmi Anker Hested (JIMH)" userId="dda91611-e98c-4978-9690-8bd7a4268569" providerId="ADAL" clId="{4F071554-E33E-4661-9610-4BA9BB84AEF2}" dt="2024-04-21T16:18:35.105" v="32" actId="26606"/>
          <ac:spMkLst>
            <pc:docMk/>
            <pc:sldMk cId="1488860093" sldId="305"/>
            <ac:spMk id="3" creationId="{63542774-F6D3-36FA-F130-726D4EC8B4AC}"/>
          </ac:spMkLst>
        </pc:spChg>
        <pc:spChg chg="add mod ord">
          <ac:chgData name="Jimmi Anker Hested (JIMH)" userId="dda91611-e98c-4978-9690-8bd7a4268569" providerId="ADAL" clId="{4F071554-E33E-4661-9610-4BA9BB84AEF2}" dt="2024-04-21T16:38:16.067" v="87" actId="26606"/>
          <ac:spMkLst>
            <pc:docMk/>
            <pc:sldMk cId="1488860093" sldId="305"/>
            <ac:spMk id="7" creationId="{16C23B9A-2164-12EC-C396-779FDD278466}"/>
          </ac:spMkLst>
        </pc:spChg>
        <pc:spChg chg="del">
          <ac:chgData name="Jimmi Anker Hested (JIMH)" userId="dda91611-e98c-4978-9690-8bd7a4268569" providerId="ADAL" clId="{4F071554-E33E-4661-9610-4BA9BB84AEF2}" dt="2024-04-21T16:18:35.105" v="32" actId="26606"/>
          <ac:spMkLst>
            <pc:docMk/>
            <pc:sldMk cId="1488860093" sldId="305"/>
            <ac:spMk id="1031" creationId="{F240A2FC-E2C3-458D-96B4-5DF9028D93A5}"/>
          </ac:spMkLst>
        </pc:spChg>
        <pc:spChg chg="del">
          <ac:chgData name="Jimmi Anker Hested (JIMH)" userId="dda91611-e98c-4978-9690-8bd7a4268569" providerId="ADAL" clId="{4F071554-E33E-4661-9610-4BA9BB84AEF2}" dt="2024-04-21T16:18:35.105" v="32" actId="26606"/>
          <ac:spMkLst>
            <pc:docMk/>
            <pc:sldMk cId="1488860093" sldId="305"/>
            <ac:spMk id="1033" creationId="{5F097929-F3D6-4D1F-8AFC-CF348171A9E1}"/>
          </ac:spMkLst>
        </pc:spChg>
        <pc:spChg chg="del">
          <ac:chgData name="Jimmi Anker Hested (JIMH)" userId="dda91611-e98c-4978-9690-8bd7a4268569" providerId="ADAL" clId="{4F071554-E33E-4661-9610-4BA9BB84AEF2}" dt="2024-04-21T16:18:35.105" v="32" actId="26606"/>
          <ac:spMkLst>
            <pc:docMk/>
            <pc:sldMk cId="1488860093" sldId="305"/>
            <ac:spMk id="1037" creationId="{B4D0E555-16F6-44D0-BF56-AF5FF5BDE9D6}"/>
          </ac:spMkLst>
        </pc:spChg>
        <pc:spChg chg="del">
          <ac:chgData name="Jimmi Anker Hested (JIMH)" userId="dda91611-e98c-4978-9690-8bd7a4268569" providerId="ADAL" clId="{4F071554-E33E-4661-9610-4BA9BB84AEF2}" dt="2024-04-21T16:18:35.105" v="32" actId="26606"/>
          <ac:spMkLst>
            <pc:docMk/>
            <pc:sldMk cId="1488860093" sldId="305"/>
            <ac:spMk id="1039" creationId="{8117041D-1A7B-4ECA-AB68-3CFDB6726B8E}"/>
          </ac:spMkLst>
        </pc:spChg>
        <pc:spChg chg="del">
          <ac:chgData name="Jimmi Anker Hested (JIMH)" userId="dda91611-e98c-4978-9690-8bd7a4268569" providerId="ADAL" clId="{4F071554-E33E-4661-9610-4BA9BB84AEF2}" dt="2024-04-21T16:18:35.105" v="32" actId="26606"/>
          <ac:spMkLst>
            <pc:docMk/>
            <pc:sldMk cId="1488860093" sldId="305"/>
            <ac:spMk id="1041" creationId="{EF9C14D5-64ED-4C3C-A0D2-6C2AE1AE9279}"/>
          </ac:spMkLst>
        </pc:spChg>
        <pc:spChg chg="add del">
          <ac:chgData name="Jimmi Anker Hested (JIMH)" userId="dda91611-e98c-4978-9690-8bd7a4268569" providerId="ADAL" clId="{4F071554-E33E-4661-9610-4BA9BB84AEF2}" dt="2024-04-21T16:32:31.480" v="76" actId="26606"/>
          <ac:spMkLst>
            <pc:docMk/>
            <pc:sldMk cId="1488860093" sldId="305"/>
            <ac:spMk id="2055" creationId="{F240A2FC-E2C3-458D-96B4-5DF9028D93A5}"/>
          </ac:spMkLst>
        </pc:spChg>
        <pc:spChg chg="add del">
          <ac:chgData name="Jimmi Anker Hested (JIMH)" userId="dda91611-e98c-4978-9690-8bd7a4268569" providerId="ADAL" clId="{4F071554-E33E-4661-9610-4BA9BB84AEF2}" dt="2024-04-21T16:32:31.480" v="76" actId="26606"/>
          <ac:spMkLst>
            <pc:docMk/>
            <pc:sldMk cId="1488860093" sldId="305"/>
            <ac:spMk id="2057" creationId="{5F097929-F3D6-4D1F-8AFC-CF348171A9E1}"/>
          </ac:spMkLst>
        </pc:spChg>
        <pc:spChg chg="add del">
          <ac:chgData name="Jimmi Anker Hested (JIMH)" userId="dda91611-e98c-4978-9690-8bd7a4268569" providerId="ADAL" clId="{4F071554-E33E-4661-9610-4BA9BB84AEF2}" dt="2024-04-21T16:32:31.480" v="76" actId="26606"/>
          <ac:spMkLst>
            <pc:docMk/>
            <pc:sldMk cId="1488860093" sldId="305"/>
            <ac:spMk id="2061" creationId="{33428ACC-71EC-4171-9527-10983BA6B41D}"/>
          </ac:spMkLst>
        </pc:spChg>
        <pc:spChg chg="add del">
          <ac:chgData name="Jimmi Anker Hested (JIMH)" userId="dda91611-e98c-4978-9690-8bd7a4268569" providerId="ADAL" clId="{4F071554-E33E-4661-9610-4BA9BB84AEF2}" dt="2024-04-21T16:32:31.480" v="76" actId="26606"/>
          <ac:spMkLst>
            <pc:docMk/>
            <pc:sldMk cId="1488860093" sldId="305"/>
            <ac:spMk id="2065" creationId="{2B9BBBC4-97A3-47D2-BFFE-A68530CDB9DC}"/>
          </ac:spMkLst>
        </pc:spChg>
        <pc:spChg chg="add del">
          <ac:chgData name="Jimmi Anker Hested (JIMH)" userId="dda91611-e98c-4978-9690-8bd7a4268569" providerId="ADAL" clId="{4F071554-E33E-4661-9610-4BA9BB84AEF2}" dt="2024-04-21T16:32:31.480" v="76" actId="26606"/>
          <ac:spMkLst>
            <pc:docMk/>
            <pc:sldMk cId="1488860093" sldId="305"/>
            <ac:spMk id="2067" creationId="{78967BEA-EA6A-4FF1-94E2-B010B61A36A9}"/>
          </ac:spMkLst>
        </pc:spChg>
        <pc:spChg chg="add del">
          <ac:chgData name="Jimmi Anker Hested (JIMH)" userId="dda91611-e98c-4978-9690-8bd7a4268569" providerId="ADAL" clId="{4F071554-E33E-4661-9610-4BA9BB84AEF2}" dt="2024-04-21T16:37:43.924" v="83" actId="26606"/>
          <ac:spMkLst>
            <pc:docMk/>
            <pc:sldMk cId="1488860093" sldId="305"/>
            <ac:spMk id="2072" creationId="{58331D47-DE7A-4F51-9D59-FD68F3BDD20E}"/>
          </ac:spMkLst>
        </pc:spChg>
        <pc:spChg chg="add del">
          <ac:chgData name="Jimmi Anker Hested (JIMH)" userId="dda91611-e98c-4978-9690-8bd7a4268569" providerId="ADAL" clId="{4F071554-E33E-4661-9610-4BA9BB84AEF2}" dt="2024-04-21T16:37:43.924" v="83" actId="26606"/>
          <ac:spMkLst>
            <pc:docMk/>
            <pc:sldMk cId="1488860093" sldId="305"/>
            <ac:spMk id="2074" creationId="{99DEDC60-6312-4214-B219-E46479D7E137}"/>
          </ac:spMkLst>
        </pc:spChg>
        <pc:spChg chg="add del">
          <ac:chgData name="Jimmi Anker Hested (JIMH)" userId="dda91611-e98c-4978-9690-8bd7a4268569" providerId="ADAL" clId="{4F071554-E33E-4661-9610-4BA9BB84AEF2}" dt="2024-04-21T16:37:43.924" v="83" actId="26606"/>
          <ac:spMkLst>
            <pc:docMk/>
            <pc:sldMk cId="1488860093" sldId="305"/>
            <ac:spMk id="2078" creationId="{66B8738D-6184-4200-93C8-A38B49E39D94}"/>
          </ac:spMkLst>
        </pc:spChg>
        <pc:spChg chg="add del">
          <ac:chgData name="Jimmi Anker Hested (JIMH)" userId="dda91611-e98c-4978-9690-8bd7a4268569" providerId="ADAL" clId="{4F071554-E33E-4661-9610-4BA9BB84AEF2}" dt="2024-04-21T16:37:43.924" v="83" actId="26606"/>
          <ac:spMkLst>
            <pc:docMk/>
            <pc:sldMk cId="1488860093" sldId="305"/>
            <ac:spMk id="2080" creationId="{5B73017D-B127-4D47-BB33-0DA52359F549}"/>
          </ac:spMkLst>
        </pc:spChg>
        <pc:spChg chg="add del">
          <ac:chgData name="Jimmi Anker Hested (JIMH)" userId="dda91611-e98c-4978-9690-8bd7a4268569" providerId="ADAL" clId="{4F071554-E33E-4661-9610-4BA9BB84AEF2}" dt="2024-04-21T16:37:43.924" v="83" actId="26606"/>
          <ac:spMkLst>
            <pc:docMk/>
            <pc:sldMk cId="1488860093" sldId="305"/>
            <ac:spMk id="2084" creationId="{C1AD70F9-2AA8-40AD-81F2-0D7BC881C9A9}"/>
          </ac:spMkLst>
        </pc:spChg>
        <pc:spChg chg="add del">
          <ac:chgData name="Jimmi Anker Hested (JIMH)" userId="dda91611-e98c-4978-9690-8bd7a4268569" providerId="ADAL" clId="{4F071554-E33E-4661-9610-4BA9BB84AEF2}" dt="2024-04-21T16:37:43.924" v="83" actId="26606"/>
          <ac:spMkLst>
            <pc:docMk/>
            <pc:sldMk cId="1488860093" sldId="305"/>
            <ac:spMk id="2086" creationId="{0A95E83E-3C35-4C05-B1FC-CBF86CCB7C21}"/>
          </ac:spMkLst>
        </pc:spChg>
        <pc:spChg chg="add del">
          <ac:chgData name="Jimmi Anker Hested (JIMH)" userId="dda91611-e98c-4978-9690-8bd7a4268569" providerId="ADAL" clId="{4F071554-E33E-4661-9610-4BA9BB84AEF2}" dt="2024-04-21T16:38:16.067" v="87" actId="26606"/>
          <ac:spMkLst>
            <pc:docMk/>
            <pc:sldMk cId="1488860093" sldId="305"/>
            <ac:spMk id="2091" creationId="{F64BBAA4-C62B-4146-B49F-FE4CC4655EE0}"/>
          </ac:spMkLst>
        </pc:spChg>
        <pc:spChg chg="add del">
          <ac:chgData name="Jimmi Anker Hested (JIMH)" userId="dda91611-e98c-4978-9690-8bd7a4268569" providerId="ADAL" clId="{4F071554-E33E-4661-9610-4BA9BB84AEF2}" dt="2024-04-21T16:38:16.067" v="87" actId="26606"/>
          <ac:spMkLst>
            <pc:docMk/>
            <pc:sldMk cId="1488860093" sldId="305"/>
            <ac:spMk id="2093" creationId="{77C34054-98F8-4229-885E-04C525969C5E}"/>
          </ac:spMkLst>
        </pc:spChg>
        <pc:spChg chg="add del">
          <ac:chgData name="Jimmi Anker Hested (JIMH)" userId="dda91611-e98c-4978-9690-8bd7a4268569" providerId="ADAL" clId="{4F071554-E33E-4661-9610-4BA9BB84AEF2}" dt="2024-04-21T16:38:16.067" v="87" actId="26606"/>
          <ac:spMkLst>
            <pc:docMk/>
            <pc:sldMk cId="1488860093" sldId="305"/>
            <ac:spMk id="2095" creationId="{22AAB964-B835-4B93-A1F3-4A30D1F38589}"/>
          </ac:spMkLst>
        </pc:spChg>
        <pc:spChg chg="add">
          <ac:chgData name="Jimmi Anker Hested (JIMH)" userId="dda91611-e98c-4978-9690-8bd7a4268569" providerId="ADAL" clId="{4F071554-E33E-4661-9610-4BA9BB84AEF2}" dt="2024-04-21T16:38:16.067" v="87" actId="26606"/>
          <ac:spMkLst>
            <pc:docMk/>
            <pc:sldMk cId="1488860093" sldId="305"/>
            <ac:spMk id="2100" creationId="{F240A2FC-E2C3-458D-96B4-5DF9028D93A5}"/>
          </ac:spMkLst>
        </pc:spChg>
        <pc:spChg chg="add">
          <ac:chgData name="Jimmi Anker Hested (JIMH)" userId="dda91611-e98c-4978-9690-8bd7a4268569" providerId="ADAL" clId="{4F071554-E33E-4661-9610-4BA9BB84AEF2}" dt="2024-04-21T16:38:16.067" v="87" actId="26606"/>
          <ac:spMkLst>
            <pc:docMk/>
            <pc:sldMk cId="1488860093" sldId="305"/>
            <ac:spMk id="2102" creationId="{5F097929-F3D6-4D1F-8AFC-CF348171A9E1}"/>
          </ac:spMkLst>
        </pc:spChg>
        <pc:spChg chg="add">
          <ac:chgData name="Jimmi Anker Hested (JIMH)" userId="dda91611-e98c-4978-9690-8bd7a4268569" providerId="ADAL" clId="{4F071554-E33E-4661-9610-4BA9BB84AEF2}" dt="2024-04-21T16:38:16.067" v="87" actId="26606"/>
          <ac:spMkLst>
            <pc:docMk/>
            <pc:sldMk cId="1488860093" sldId="305"/>
            <ac:spMk id="2106" creationId="{33428ACC-71EC-4171-9527-10983BA6B41D}"/>
          </ac:spMkLst>
        </pc:spChg>
        <pc:spChg chg="add">
          <ac:chgData name="Jimmi Anker Hested (JIMH)" userId="dda91611-e98c-4978-9690-8bd7a4268569" providerId="ADAL" clId="{4F071554-E33E-4661-9610-4BA9BB84AEF2}" dt="2024-04-21T16:38:16.067" v="87" actId="26606"/>
          <ac:spMkLst>
            <pc:docMk/>
            <pc:sldMk cId="1488860093" sldId="305"/>
            <ac:spMk id="2110" creationId="{2B9BBBC4-97A3-47D2-BFFE-A68530CDB9DC}"/>
          </ac:spMkLst>
        </pc:spChg>
        <pc:spChg chg="add">
          <ac:chgData name="Jimmi Anker Hested (JIMH)" userId="dda91611-e98c-4978-9690-8bd7a4268569" providerId="ADAL" clId="{4F071554-E33E-4661-9610-4BA9BB84AEF2}" dt="2024-04-21T16:38:16.067" v="87" actId="26606"/>
          <ac:spMkLst>
            <pc:docMk/>
            <pc:sldMk cId="1488860093" sldId="305"/>
            <ac:spMk id="2112" creationId="{78967BEA-EA6A-4FF1-94E2-B010B61A36A9}"/>
          </ac:spMkLst>
        </pc:spChg>
        <pc:picChg chg="add del mod">
          <ac:chgData name="Jimmi Anker Hested (JIMH)" userId="dda91611-e98c-4978-9690-8bd7a4268569" providerId="ADAL" clId="{4F071554-E33E-4661-9610-4BA9BB84AEF2}" dt="2024-04-21T16:37:32.272" v="81" actId="478"/>
          <ac:picMkLst>
            <pc:docMk/>
            <pc:sldMk cId="1488860093" sldId="305"/>
            <ac:picMk id="5" creationId="{D3F3138C-701E-B95A-1452-9D713D368CC4}"/>
          </ac:picMkLst>
        </pc:picChg>
        <pc:picChg chg="del">
          <ac:chgData name="Jimmi Anker Hested (JIMH)" userId="dda91611-e98c-4978-9690-8bd7a4268569" providerId="ADAL" clId="{4F071554-E33E-4661-9610-4BA9BB84AEF2}" dt="2024-04-21T16:18:24.751" v="29" actId="478"/>
          <ac:picMkLst>
            <pc:docMk/>
            <pc:sldMk cId="1488860093" sldId="305"/>
            <ac:picMk id="1026" creationId="{F573C94C-4F3E-1ACB-2602-AF4803512804}"/>
          </ac:picMkLst>
        </pc:picChg>
        <pc:picChg chg="add mod ord">
          <ac:chgData name="Jimmi Anker Hested (JIMH)" userId="dda91611-e98c-4978-9690-8bd7a4268569" providerId="ADAL" clId="{4F071554-E33E-4661-9610-4BA9BB84AEF2}" dt="2024-04-21T16:38:16.067" v="87" actId="26606"/>
          <ac:picMkLst>
            <pc:docMk/>
            <pc:sldMk cId="1488860093" sldId="305"/>
            <ac:picMk id="2050" creationId="{20BC2D06-FD82-7F64-57CF-618E6FA91025}"/>
          </ac:picMkLst>
        </pc:picChg>
        <pc:cxnChg chg="del">
          <ac:chgData name="Jimmi Anker Hested (JIMH)" userId="dda91611-e98c-4978-9690-8bd7a4268569" providerId="ADAL" clId="{4F071554-E33E-4661-9610-4BA9BB84AEF2}" dt="2024-04-21T16:18:35.105" v="32" actId="26606"/>
          <ac:cxnSpMkLst>
            <pc:docMk/>
            <pc:sldMk cId="1488860093" sldId="305"/>
            <ac:cxnSpMk id="1035" creationId="{43074C91-9045-414B-B5F9-567DAE3EED25}"/>
          </ac:cxnSpMkLst>
        </pc:cxnChg>
        <pc:cxnChg chg="add del">
          <ac:chgData name="Jimmi Anker Hested (JIMH)" userId="dda91611-e98c-4978-9690-8bd7a4268569" providerId="ADAL" clId="{4F071554-E33E-4661-9610-4BA9BB84AEF2}" dt="2024-04-21T16:32:31.480" v="76" actId="26606"/>
          <ac:cxnSpMkLst>
            <pc:docMk/>
            <pc:sldMk cId="1488860093" sldId="305"/>
            <ac:cxnSpMk id="2059" creationId="{43074C91-9045-414B-B5F9-567DAE3EED25}"/>
          </ac:cxnSpMkLst>
        </pc:cxnChg>
        <pc:cxnChg chg="add del">
          <ac:chgData name="Jimmi Anker Hested (JIMH)" userId="dda91611-e98c-4978-9690-8bd7a4268569" providerId="ADAL" clId="{4F071554-E33E-4661-9610-4BA9BB84AEF2}" dt="2024-04-21T16:32:31.480" v="76" actId="26606"/>
          <ac:cxnSpMkLst>
            <pc:docMk/>
            <pc:sldMk cId="1488860093" sldId="305"/>
            <ac:cxnSpMk id="2063" creationId="{BA22713B-ABB6-4391-97F9-0449A2B9B664}"/>
          </ac:cxnSpMkLst>
        </pc:cxnChg>
        <pc:cxnChg chg="add del">
          <ac:chgData name="Jimmi Anker Hested (JIMH)" userId="dda91611-e98c-4978-9690-8bd7a4268569" providerId="ADAL" clId="{4F071554-E33E-4661-9610-4BA9BB84AEF2}" dt="2024-04-21T16:37:43.924" v="83" actId="26606"/>
          <ac:cxnSpMkLst>
            <pc:docMk/>
            <pc:sldMk cId="1488860093" sldId="305"/>
            <ac:cxnSpMk id="2076" creationId="{D92A1B31-DB63-435D-93E6-9712CDFB20FE}"/>
          </ac:cxnSpMkLst>
        </pc:cxnChg>
        <pc:cxnChg chg="add del">
          <ac:chgData name="Jimmi Anker Hested (JIMH)" userId="dda91611-e98c-4978-9690-8bd7a4268569" providerId="ADAL" clId="{4F071554-E33E-4661-9610-4BA9BB84AEF2}" dt="2024-04-21T16:37:43.924" v="83" actId="26606"/>
          <ac:cxnSpMkLst>
            <pc:docMk/>
            <pc:sldMk cId="1488860093" sldId="305"/>
            <ac:cxnSpMk id="2082" creationId="{C2B7B8EB-0638-43BD-9A64-62F95F505484}"/>
          </ac:cxnSpMkLst>
        </pc:cxnChg>
        <pc:cxnChg chg="add">
          <ac:chgData name="Jimmi Anker Hested (JIMH)" userId="dda91611-e98c-4978-9690-8bd7a4268569" providerId="ADAL" clId="{4F071554-E33E-4661-9610-4BA9BB84AEF2}" dt="2024-04-21T16:38:16.067" v="87" actId="26606"/>
          <ac:cxnSpMkLst>
            <pc:docMk/>
            <pc:sldMk cId="1488860093" sldId="305"/>
            <ac:cxnSpMk id="2104" creationId="{43074C91-9045-414B-B5F9-567DAE3EED25}"/>
          </ac:cxnSpMkLst>
        </pc:cxnChg>
        <pc:cxnChg chg="add">
          <ac:chgData name="Jimmi Anker Hested (JIMH)" userId="dda91611-e98c-4978-9690-8bd7a4268569" providerId="ADAL" clId="{4F071554-E33E-4661-9610-4BA9BB84AEF2}" dt="2024-04-21T16:38:16.067" v="87" actId="26606"/>
          <ac:cxnSpMkLst>
            <pc:docMk/>
            <pc:sldMk cId="1488860093" sldId="305"/>
            <ac:cxnSpMk id="2108" creationId="{BA22713B-ABB6-4391-97F9-0449A2B9B664}"/>
          </ac:cxnSpMkLst>
        </pc:cxnChg>
      </pc:sldChg>
    </pc:docChg>
  </pc:docChgLst>
  <pc:docChgLst>
    <pc:chgData name="Jinhong Brejnholt (JINB)" userId="b8219c71-9da7-4a12-aded-a071d88b9102" providerId="ADAL" clId="{8C1D29FC-3003-44F4-BCC3-E324975BB585}"/>
    <pc:docChg chg="undo custSel addSld delSld modSld sldOrd">
      <pc:chgData name="Jinhong Brejnholt (JINB)" userId="b8219c71-9da7-4a12-aded-a071d88b9102" providerId="ADAL" clId="{8C1D29FC-3003-44F4-BCC3-E324975BB585}" dt="2023-08-28T11:29:07.776" v="1436" actId="207"/>
      <pc:docMkLst>
        <pc:docMk/>
      </pc:docMkLst>
      <pc:sldChg chg="modSp new del ord">
        <pc:chgData name="Jinhong Brejnholt (JINB)" userId="b8219c71-9da7-4a12-aded-a071d88b9102" providerId="ADAL" clId="{8C1D29FC-3003-44F4-BCC3-E324975BB585}" dt="2023-08-26T19:53:30.282" v="578" actId="47"/>
        <pc:sldMkLst>
          <pc:docMk/>
          <pc:sldMk cId="140092954" sldId="256"/>
        </pc:sldMkLst>
        <pc:spChg chg="mod">
          <ac:chgData name="Jinhong Brejnholt (JINB)" userId="b8219c71-9da7-4a12-aded-a071d88b9102" providerId="ADAL" clId="{8C1D29FC-3003-44F4-BCC3-E324975BB585}" dt="2023-08-26T19:30:14.167" v="5"/>
          <ac:spMkLst>
            <pc:docMk/>
            <pc:sldMk cId="140092954" sldId="256"/>
            <ac:spMk id="2" creationId="{97B30FC6-B4EE-AAFC-FA07-6B0AEA591C1E}"/>
          </ac:spMkLst>
        </pc:spChg>
        <pc:spChg chg="mod">
          <ac:chgData name="Jinhong Brejnholt (JINB)" userId="b8219c71-9da7-4a12-aded-a071d88b9102" providerId="ADAL" clId="{8C1D29FC-3003-44F4-BCC3-E324975BB585}" dt="2023-08-26T19:30:14.167" v="5"/>
          <ac:spMkLst>
            <pc:docMk/>
            <pc:sldMk cId="140092954" sldId="256"/>
            <ac:spMk id="3" creationId="{4C09C5F3-96DF-DFD9-FE32-C0DF232318EE}"/>
          </ac:spMkLst>
        </pc:spChg>
      </pc:sldChg>
      <pc:sldChg chg="addSp modSp new mod setBg setClrOvrMap">
        <pc:chgData name="Jinhong Brejnholt (JINB)" userId="b8219c71-9da7-4a12-aded-a071d88b9102" providerId="ADAL" clId="{8C1D29FC-3003-44F4-BCC3-E324975BB585}" dt="2023-08-26T20:10:38.058" v="870"/>
        <pc:sldMkLst>
          <pc:docMk/>
          <pc:sldMk cId="2367757329" sldId="257"/>
        </pc:sldMkLst>
        <pc:spChg chg="mod">
          <ac:chgData name="Jinhong Brejnholt (JINB)" userId="b8219c71-9da7-4a12-aded-a071d88b9102" providerId="ADAL" clId="{8C1D29FC-3003-44F4-BCC3-E324975BB585}" dt="2023-08-26T19:53:59.164" v="580" actId="26606"/>
          <ac:spMkLst>
            <pc:docMk/>
            <pc:sldMk cId="2367757329" sldId="257"/>
            <ac:spMk id="2" creationId="{703B912C-2870-3DC1-14D0-550D9028F951}"/>
          </ac:spMkLst>
        </pc:spChg>
        <pc:spChg chg="mod">
          <ac:chgData name="Jinhong Brejnholt (JINB)" userId="b8219c71-9da7-4a12-aded-a071d88b9102" providerId="ADAL" clId="{8C1D29FC-3003-44F4-BCC3-E324975BB585}" dt="2023-08-26T20:08:19.089" v="853" actId="20577"/>
          <ac:spMkLst>
            <pc:docMk/>
            <pc:sldMk cId="2367757329" sldId="257"/>
            <ac:spMk id="3" creationId="{5DD965FE-0896-C096-BC46-84A121C0C866}"/>
          </ac:spMkLst>
        </pc:spChg>
        <pc:spChg chg="add">
          <ac:chgData name="Jinhong Brejnholt (JINB)" userId="b8219c71-9da7-4a12-aded-a071d88b9102" providerId="ADAL" clId="{8C1D29FC-3003-44F4-BCC3-E324975BB585}" dt="2023-08-26T19:53:59.164" v="580" actId="26606"/>
          <ac:spMkLst>
            <pc:docMk/>
            <pc:sldMk cId="2367757329" sldId="257"/>
            <ac:spMk id="12" creationId="{19C0D743-B1D4-4E51-9DA7-C7D5DFB38BA1}"/>
          </ac:spMkLst>
        </pc:spChg>
        <pc:spChg chg="add">
          <ac:chgData name="Jinhong Brejnholt (JINB)" userId="b8219c71-9da7-4a12-aded-a071d88b9102" providerId="ADAL" clId="{8C1D29FC-3003-44F4-BCC3-E324975BB585}" dt="2023-08-26T19:53:59.164" v="580" actId="26606"/>
          <ac:spMkLst>
            <pc:docMk/>
            <pc:sldMk cId="2367757329" sldId="257"/>
            <ac:spMk id="14" creationId="{9C79E85A-4471-4765-8CC6-CC72735E6DCE}"/>
          </ac:spMkLst>
        </pc:spChg>
        <pc:picChg chg="add mod ord">
          <ac:chgData name="Jinhong Brejnholt (JINB)" userId="b8219c71-9da7-4a12-aded-a071d88b9102" providerId="ADAL" clId="{8C1D29FC-3003-44F4-BCC3-E324975BB585}" dt="2023-08-26T19:53:59.164" v="580" actId="26606"/>
          <ac:picMkLst>
            <pc:docMk/>
            <pc:sldMk cId="2367757329" sldId="257"/>
            <ac:picMk id="5" creationId="{EE926BD1-6C73-70D3-6F1E-476E2E158CA8}"/>
          </ac:picMkLst>
        </pc:picChg>
        <pc:picChg chg="add mod">
          <ac:chgData name="Jinhong Brejnholt (JINB)" userId="b8219c71-9da7-4a12-aded-a071d88b9102" providerId="ADAL" clId="{8C1D29FC-3003-44F4-BCC3-E324975BB585}" dt="2023-08-26T20:10:38.058" v="870"/>
          <ac:picMkLst>
            <pc:docMk/>
            <pc:sldMk cId="2367757329" sldId="257"/>
            <ac:picMk id="6" creationId="{1D7410DF-01E9-A9B3-67FE-B8BBF8757C03}"/>
          </ac:picMkLst>
        </pc:picChg>
        <pc:cxnChg chg="add">
          <ac:chgData name="Jinhong Brejnholt (JINB)" userId="b8219c71-9da7-4a12-aded-a071d88b9102" providerId="ADAL" clId="{8C1D29FC-3003-44F4-BCC3-E324975BB585}" dt="2023-08-26T19:53:59.164" v="580" actId="26606"/>
          <ac:cxnSpMkLst>
            <pc:docMk/>
            <pc:sldMk cId="2367757329" sldId="257"/>
            <ac:cxnSpMk id="10" creationId="{22E0153F-9015-419B-A6CF-89D70D5A9093}"/>
          </ac:cxnSpMkLst>
        </pc:cxnChg>
      </pc:sldChg>
      <pc:sldChg chg="modSp add mod">
        <pc:chgData name="Jinhong Brejnholt (JINB)" userId="b8219c71-9da7-4a12-aded-a071d88b9102" providerId="ADAL" clId="{8C1D29FC-3003-44F4-BCC3-E324975BB585}" dt="2023-08-27T19:31:53.292" v="1080" actId="20577"/>
        <pc:sldMkLst>
          <pc:docMk/>
          <pc:sldMk cId="1867024182" sldId="261"/>
        </pc:sldMkLst>
        <pc:spChg chg="mod">
          <ac:chgData name="Jinhong Brejnholt (JINB)" userId="b8219c71-9da7-4a12-aded-a071d88b9102" providerId="ADAL" clId="{8C1D29FC-3003-44F4-BCC3-E324975BB585}" dt="2023-08-26T19:30:40.247" v="8" actId="27636"/>
          <ac:spMkLst>
            <pc:docMk/>
            <pc:sldMk cId="1867024182" sldId="261"/>
            <ac:spMk id="3" creationId="{834A6005-B591-B54C-12EA-1AED5734EE00}"/>
          </ac:spMkLst>
        </pc:spChg>
        <pc:spChg chg="mod">
          <ac:chgData name="Jinhong Brejnholt (JINB)" userId="b8219c71-9da7-4a12-aded-a071d88b9102" providerId="ADAL" clId="{8C1D29FC-3003-44F4-BCC3-E324975BB585}" dt="2023-08-27T19:31:53.292" v="1080" actId="20577"/>
          <ac:spMkLst>
            <pc:docMk/>
            <pc:sldMk cId="1867024182" sldId="261"/>
            <ac:spMk id="12" creationId="{906D433E-8B4E-792D-0F58-3DB817FB056B}"/>
          </ac:spMkLst>
        </pc:spChg>
      </pc:sldChg>
      <pc:sldChg chg="addSp delSp modSp new mod ord setBg setClrOvrMap modNotesTx">
        <pc:chgData name="Jinhong Brejnholt (JINB)" userId="b8219c71-9da7-4a12-aded-a071d88b9102" providerId="ADAL" clId="{8C1D29FC-3003-44F4-BCC3-E324975BB585}" dt="2023-08-26T20:22:11.830" v="939" actId="20577"/>
        <pc:sldMkLst>
          <pc:docMk/>
          <pc:sldMk cId="825823001" sldId="262"/>
        </pc:sldMkLst>
        <pc:spChg chg="mod ord">
          <ac:chgData name="Jinhong Brejnholt (JINB)" userId="b8219c71-9da7-4a12-aded-a071d88b9102" providerId="ADAL" clId="{8C1D29FC-3003-44F4-BCC3-E324975BB585}" dt="2023-08-26T19:32:07.846" v="77" actId="20577"/>
          <ac:spMkLst>
            <pc:docMk/>
            <pc:sldMk cId="825823001" sldId="262"/>
            <ac:spMk id="2" creationId="{2EF58087-9718-3811-7420-0FBD048A0142}"/>
          </ac:spMkLst>
        </pc:spChg>
        <pc:spChg chg="del">
          <ac:chgData name="Jinhong Brejnholt (JINB)" userId="b8219c71-9da7-4a12-aded-a071d88b9102" providerId="ADAL" clId="{8C1D29FC-3003-44F4-BCC3-E324975BB585}" dt="2023-08-26T19:31:22.622" v="37"/>
          <ac:spMkLst>
            <pc:docMk/>
            <pc:sldMk cId="825823001" sldId="262"/>
            <ac:spMk id="3" creationId="{03D4947F-5F6F-A5F2-8A44-364260380F9F}"/>
          </ac:spMkLst>
        </pc:spChg>
        <pc:spChg chg="add">
          <ac:chgData name="Jinhong Brejnholt (JINB)" userId="b8219c71-9da7-4a12-aded-a071d88b9102" providerId="ADAL" clId="{8C1D29FC-3003-44F4-BCC3-E324975BB585}" dt="2023-08-26T19:31:29.503" v="38" actId="26606"/>
          <ac:spMkLst>
            <pc:docMk/>
            <pc:sldMk cId="825823001" sldId="262"/>
            <ac:spMk id="9" creationId="{D829E218-74FB-4455-98BE-F2C5BA8978BE}"/>
          </ac:spMkLst>
        </pc:spChg>
        <pc:spChg chg="add">
          <ac:chgData name="Jinhong Brejnholt (JINB)" userId="b8219c71-9da7-4a12-aded-a071d88b9102" providerId="ADAL" clId="{8C1D29FC-3003-44F4-BCC3-E324975BB585}" dt="2023-08-26T19:31:29.503" v="38" actId="26606"/>
          <ac:spMkLst>
            <pc:docMk/>
            <pc:sldMk cId="825823001" sldId="262"/>
            <ac:spMk id="11" creationId="{7E8D75FD-D4F9-4D11-B70D-82EFCB4CFA5B}"/>
          </ac:spMkLst>
        </pc:spChg>
        <pc:spChg chg="add">
          <ac:chgData name="Jinhong Brejnholt (JINB)" userId="b8219c71-9da7-4a12-aded-a071d88b9102" providerId="ADAL" clId="{8C1D29FC-3003-44F4-BCC3-E324975BB585}" dt="2023-08-26T19:31:29.503" v="38" actId="26606"/>
          <ac:spMkLst>
            <pc:docMk/>
            <pc:sldMk cId="825823001" sldId="262"/>
            <ac:spMk id="17" creationId="{DA0CA737-33FC-47E3-965A-D1C2CAA62894}"/>
          </ac:spMkLst>
        </pc:spChg>
        <pc:spChg chg="add">
          <ac:chgData name="Jinhong Brejnholt (JINB)" userId="b8219c71-9da7-4a12-aded-a071d88b9102" providerId="ADAL" clId="{8C1D29FC-3003-44F4-BCC3-E324975BB585}" dt="2023-08-26T19:31:29.503" v="38" actId="26606"/>
          <ac:spMkLst>
            <pc:docMk/>
            <pc:sldMk cId="825823001" sldId="262"/>
            <ac:spMk id="19" creationId="{22189942-24EB-488E-8B69-EB80F7E53E36}"/>
          </ac:spMkLst>
        </pc:spChg>
        <pc:picChg chg="add mod">
          <ac:chgData name="Jinhong Brejnholt (JINB)" userId="b8219c71-9da7-4a12-aded-a071d88b9102" providerId="ADAL" clId="{8C1D29FC-3003-44F4-BCC3-E324975BB585}" dt="2023-08-26T19:31:57.378" v="75" actId="1076"/>
          <ac:picMkLst>
            <pc:docMk/>
            <pc:sldMk cId="825823001" sldId="262"/>
            <ac:picMk id="4" creationId="{06E1578A-4C2C-FCE7-2634-816B109C4FD6}"/>
          </ac:picMkLst>
        </pc:picChg>
        <pc:picChg chg="add mod">
          <ac:chgData name="Jinhong Brejnholt (JINB)" userId="b8219c71-9da7-4a12-aded-a071d88b9102" providerId="ADAL" clId="{8C1D29FC-3003-44F4-BCC3-E324975BB585}" dt="2023-08-26T20:10:05.992" v="861"/>
          <ac:picMkLst>
            <pc:docMk/>
            <pc:sldMk cId="825823001" sldId="262"/>
            <ac:picMk id="5" creationId="{6AC925E7-180E-D2BA-FB7F-4C60E611327B}"/>
          </ac:picMkLst>
        </pc:picChg>
        <pc:cxnChg chg="add">
          <ac:chgData name="Jinhong Brejnholt (JINB)" userId="b8219c71-9da7-4a12-aded-a071d88b9102" providerId="ADAL" clId="{8C1D29FC-3003-44F4-BCC3-E324975BB585}" dt="2023-08-26T19:31:29.503" v="38" actId="26606"/>
          <ac:cxnSpMkLst>
            <pc:docMk/>
            <pc:sldMk cId="825823001" sldId="262"/>
            <ac:cxnSpMk id="13" creationId="{1F5DC8C3-BA5F-4EED-BB9A-A14272BD82A1}"/>
          </ac:cxnSpMkLst>
        </pc:cxnChg>
        <pc:cxnChg chg="add">
          <ac:chgData name="Jinhong Brejnholt (JINB)" userId="b8219c71-9da7-4a12-aded-a071d88b9102" providerId="ADAL" clId="{8C1D29FC-3003-44F4-BCC3-E324975BB585}" dt="2023-08-26T19:31:29.503" v="38" actId="26606"/>
          <ac:cxnSpMkLst>
            <pc:docMk/>
            <pc:sldMk cId="825823001" sldId="262"/>
            <ac:cxnSpMk id="15" creationId="{F3CC58E3-BDF9-495D-9327-85F68058BE32}"/>
          </ac:cxnSpMkLst>
        </pc:cxnChg>
      </pc:sldChg>
      <pc:sldChg chg="addSp delSp modSp new mod setBg modAnim setClrOvrMap">
        <pc:chgData name="Jinhong Brejnholt (JINB)" userId="b8219c71-9da7-4a12-aded-a071d88b9102" providerId="ADAL" clId="{8C1D29FC-3003-44F4-BCC3-E324975BB585}" dt="2023-08-28T11:28:01.727" v="1402" actId="20577"/>
        <pc:sldMkLst>
          <pc:docMk/>
          <pc:sldMk cId="1527708552" sldId="263"/>
        </pc:sldMkLst>
        <pc:spChg chg="mod">
          <ac:chgData name="Jinhong Brejnholt (JINB)" userId="b8219c71-9da7-4a12-aded-a071d88b9102" providerId="ADAL" clId="{8C1D29FC-3003-44F4-BCC3-E324975BB585}" dt="2023-08-27T19:47:26.193" v="1277" actId="26606"/>
          <ac:spMkLst>
            <pc:docMk/>
            <pc:sldMk cId="1527708552" sldId="263"/>
            <ac:spMk id="2" creationId="{94019042-BF62-54C7-602E-9E08E6EDAA97}"/>
          </ac:spMkLst>
        </pc:spChg>
        <pc:spChg chg="mod">
          <ac:chgData name="Jinhong Brejnholt (JINB)" userId="b8219c71-9da7-4a12-aded-a071d88b9102" providerId="ADAL" clId="{8C1D29FC-3003-44F4-BCC3-E324975BB585}" dt="2023-08-28T11:28:01.727" v="1402" actId="20577"/>
          <ac:spMkLst>
            <pc:docMk/>
            <pc:sldMk cId="1527708552" sldId="263"/>
            <ac:spMk id="3" creationId="{4C5EC4A0-8F1B-DF2A-127B-7007874700AC}"/>
          </ac:spMkLst>
        </pc:spChg>
        <pc:spChg chg="add del">
          <ac:chgData name="Jinhong Brejnholt (JINB)" userId="b8219c71-9da7-4a12-aded-a071d88b9102" providerId="ADAL" clId="{8C1D29FC-3003-44F4-BCC3-E324975BB585}" dt="2023-08-27T19:43:46.986" v="1179" actId="26606"/>
          <ac:spMkLst>
            <pc:docMk/>
            <pc:sldMk cId="1527708552" sldId="263"/>
            <ac:spMk id="8" creationId="{35230A27-1553-42F8-99D7-829868E13715}"/>
          </ac:spMkLst>
        </pc:spChg>
        <pc:spChg chg="add del">
          <ac:chgData name="Jinhong Brejnholt (JINB)" userId="b8219c71-9da7-4a12-aded-a071d88b9102" providerId="ADAL" clId="{8C1D29FC-3003-44F4-BCC3-E324975BB585}" dt="2023-08-27T19:43:46.986" v="1179" actId="26606"/>
          <ac:spMkLst>
            <pc:docMk/>
            <pc:sldMk cId="1527708552" sldId="263"/>
            <ac:spMk id="10" creationId="{A772232D-B4D6-429F-B3D1-2D9891B85E08}"/>
          </ac:spMkLst>
        </pc:spChg>
        <pc:spChg chg="add del">
          <ac:chgData name="Jinhong Brejnholt (JINB)" userId="b8219c71-9da7-4a12-aded-a071d88b9102" providerId="ADAL" clId="{8C1D29FC-3003-44F4-BCC3-E324975BB585}" dt="2023-08-27T19:46:32.917" v="1267" actId="26606"/>
          <ac:spMkLst>
            <pc:docMk/>
            <pc:sldMk cId="1527708552" sldId="263"/>
            <ac:spMk id="17" creationId="{11A978AA-7672-42C4-B5ED-55539D564D6E}"/>
          </ac:spMkLst>
        </pc:spChg>
        <pc:spChg chg="add del">
          <ac:chgData name="Jinhong Brejnholt (JINB)" userId="b8219c71-9da7-4a12-aded-a071d88b9102" providerId="ADAL" clId="{8C1D29FC-3003-44F4-BCC3-E324975BB585}" dt="2023-08-27T19:46:32.917" v="1267" actId="26606"/>
          <ac:spMkLst>
            <pc:docMk/>
            <pc:sldMk cId="1527708552" sldId="263"/>
            <ac:spMk id="19" creationId="{7B938393-3C03-4A4C-9BEF-927DC2366562}"/>
          </ac:spMkLst>
        </pc:spChg>
        <pc:spChg chg="add del">
          <ac:chgData name="Jinhong Brejnholt (JINB)" userId="b8219c71-9da7-4a12-aded-a071d88b9102" providerId="ADAL" clId="{8C1D29FC-3003-44F4-BCC3-E324975BB585}" dt="2023-08-27T19:46:32.917" v="1267" actId="26606"/>
          <ac:spMkLst>
            <pc:docMk/>
            <pc:sldMk cId="1527708552" sldId="263"/>
            <ac:spMk id="21" creationId="{A092A857-B226-45FB-955B-CBB2C1B5318E}"/>
          </ac:spMkLst>
        </pc:spChg>
        <pc:spChg chg="add del">
          <ac:chgData name="Jinhong Brejnholt (JINB)" userId="b8219c71-9da7-4a12-aded-a071d88b9102" providerId="ADAL" clId="{8C1D29FC-3003-44F4-BCC3-E324975BB585}" dt="2023-08-27T19:47:26.193" v="1277" actId="26606"/>
          <ac:spMkLst>
            <pc:docMk/>
            <pc:sldMk cId="1527708552" sldId="263"/>
            <ac:spMk id="26" creationId="{C8DD82D3-D002-45B0-B16A-82B3DA4EFDDB}"/>
          </ac:spMkLst>
        </pc:spChg>
        <pc:spChg chg="add">
          <ac:chgData name="Jinhong Brejnholt (JINB)" userId="b8219c71-9da7-4a12-aded-a071d88b9102" providerId="ADAL" clId="{8C1D29FC-3003-44F4-BCC3-E324975BB585}" dt="2023-08-27T19:47:26.193" v="1277" actId="26606"/>
          <ac:spMkLst>
            <pc:docMk/>
            <pc:sldMk cId="1527708552" sldId="263"/>
            <ac:spMk id="33" creationId="{11A978AA-7672-42C4-B5ED-55539D564D6E}"/>
          </ac:spMkLst>
        </pc:spChg>
        <pc:spChg chg="add">
          <ac:chgData name="Jinhong Brejnholt (JINB)" userId="b8219c71-9da7-4a12-aded-a071d88b9102" providerId="ADAL" clId="{8C1D29FC-3003-44F4-BCC3-E324975BB585}" dt="2023-08-27T19:47:26.193" v="1277" actId="26606"/>
          <ac:spMkLst>
            <pc:docMk/>
            <pc:sldMk cId="1527708552" sldId="263"/>
            <ac:spMk id="35" creationId="{7B938393-3C03-4A4C-9BEF-927DC2366562}"/>
          </ac:spMkLst>
        </pc:spChg>
        <pc:spChg chg="add">
          <ac:chgData name="Jinhong Brejnholt (JINB)" userId="b8219c71-9da7-4a12-aded-a071d88b9102" providerId="ADAL" clId="{8C1D29FC-3003-44F4-BCC3-E324975BB585}" dt="2023-08-27T19:47:26.193" v="1277" actId="26606"/>
          <ac:spMkLst>
            <pc:docMk/>
            <pc:sldMk cId="1527708552" sldId="263"/>
            <ac:spMk id="37" creationId="{A092A857-B226-45FB-955B-CBB2C1B5318E}"/>
          </ac:spMkLst>
        </pc:spChg>
        <pc:picChg chg="add mod">
          <ac:chgData name="Jinhong Brejnholt (JINB)" userId="b8219c71-9da7-4a12-aded-a071d88b9102" providerId="ADAL" clId="{8C1D29FC-3003-44F4-BCC3-E324975BB585}" dt="2023-08-27T19:44:16.587" v="1182"/>
          <ac:picMkLst>
            <pc:docMk/>
            <pc:sldMk cId="1527708552" sldId="263"/>
            <ac:picMk id="4" creationId="{C442BA27-3BE0-AB20-4553-6B7279C09993}"/>
          </ac:picMkLst>
        </pc:picChg>
        <pc:picChg chg="add del">
          <ac:chgData name="Jinhong Brejnholt (JINB)" userId="b8219c71-9da7-4a12-aded-a071d88b9102" providerId="ADAL" clId="{8C1D29FC-3003-44F4-BCC3-E324975BB585}" dt="2023-08-26T19:36:46.648" v="97" actId="478"/>
          <ac:picMkLst>
            <pc:docMk/>
            <pc:sldMk cId="1527708552" sldId="263"/>
            <ac:picMk id="1026" creationId="{61015E35-0695-C3EB-7E00-C08A6C538F9D}"/>
          </ac:picMkLst>
        </pc:picChg>
        <pc:cxnChg chg="add del">
          <ac:chgData name="Jinhong Brejnholt (JINB)" userId="b8219c71-9da7-4a12-aded-a071d88b9102" providerId="ADAL" clId="{8C1D29FC-3003-44F4-BCC3-E324975BB585}" dt="2023-08-27T19:43:46.986" v="1179" actId="26606"/>
          <ac:cxnSpMkLst>
            <pc:docMk/>
            <pc:sldMk cId="1527708552" sldId="263"/>
            <ac:cxnSpMk id="12" creationId="{02CC3441-26B3-4381-B3DF-8AE3C288BC0D}"/>
          </ac:cxnSpMkLst>
        </pc:cxnChg>
        <pc:cxnChg chg="add del">
          <ac:chgData name="Jinhong Brejnholt (JINB)" userId="b8219c71-9da7-4a12-aded-a071d88b9102" providerId="ADAL" clId="{8C1D29FC-3003-44F4-BCC3-E324975BB585}" dt="2023-08-27T19:47:26.193" v="1277" actId="26606"/>
          <ac:cxnSpMkLst>
            <pc:docMk/>
            <pc:sldMk cId="1527708552" sldId="263"/>
            <ac:cxnSpMk id="28" creationId="{9F09C252-16FE-4557-AD6D-BB5CA773496C}"/>
          </ac:cxnSpMkLst>
        </pc:cxnChg>
      </pc:sldChg>
      <pc:sldChg chg="addSp modSp add">
        <pc:chgData name="Jinhong Brejnholt (JINB)" userId="b8219c71-9da7-4a12-aded-a071d88b9102" providerId="ADAL" clId="{8C1D29FC-3003-44F4-BCC3-E324975BB585}" dt="2023-08-26T20:10:30.682" v="868"/>
        <pc:sldMkLst>
          <pc:docMk/>
          <pc:sldMk cId="4144916933" sldId="264"/>
        </pc:sldMkLst>
        <pc:picChg chg="add mod">
          <ac:chgData name="Jinhong Brejnholt (JINB)" userId="b8219c71-9da7-4a12-aded-a071d88b9102" providerId="ADAL" clId="{8C1D29FC-3003-44F4-BCC3-E324975BB585}" dt="2023-08-26T20:10:30.682" v="868"/>
          <ac:picMkLst>
            <pc:docMk/>
            <pc:sldMk cId="4144916933" sldId="264"/>
            <ac:picMk id="4" creationId="{607C6473-9DD1-2B2C-07E0-B5F62CCDC232}"/>
          </ac:picMkLst>
        </pc:picChg>
      </pc:sldChg>
      <pc:sldChg chg="addSp delSp modSp new mod setBg setClrOvrMap">
        <pc:chgData name="Jinhong Brejnholt (JINB)" userId="b8219c71-9da7-4a12-aded-a071d88b9102" providerId="ADAL" clId="{8C1D29FC-3003-44F4-BCC3-E324975BB585}" dt="2023-08-28T11:28:37.178" v="1417"/>
        <pc:sldMkLst>
          <pc:docMk/>
          <pc:sldMk cId="1425170741" sldId="265"/>
        </pc:sldMkLst>
        <pc:spChg chg="mod">
          <ac:chgData name="Jinhong Brejnholt (JINB)" userId="b8219c71-9da7-4a12-aded-a071d88b9102" providerId="ADAL" clId="{8C1D29FC-3003-44F4-BCC3-E324975BB585}" dt="2023-08-27T19:47:22.480" v="1276" actId="26606"/>
          <ac:spMkLst>
            <pc:docMk/>
            <pc:sldMk cId="1425170741" sldId="265"/>
            <ac:spMk id="2" creationId="{1F3E7BE1-DA1F-1C1B-4595-123086B537A5}"/>
          </ac:spMkLst>
        </pc:spChg>
        <pc:spChg chg="add del mod">
          <ac:chgData name="Jinhong Brejnholt (JINB)" userId="b8219c71-9da7-4a12-aded-a071d88b9102" providerId="ADAL" clId="{8C1D29FC-3003-44F4-BCC3-E324975BB585}" dt="2023-08-26T19:57:37.935" v="651" actId="26606"/>
          <ac:spMkLst>
            <pc:docMk/>
            <pc:sldMk cId="1425170741" sldId="265"/>
            <ac:spMk id="3" creationId="{09C6193C-9586-A72C-32AC-345F237E621C}"/>
          </ac:spMkLst>
        </pc:spChg>
        <pc:spChg chg="add mod">
          <ac:chgData name="Jinhong Brejnholt (JINB)" userId="b8219c71-9da7-4a12-aded-a071d88b9102" providerId="ADAL" clId="{8C1D29FC-3003-44F4-BCC3-E324975BB585}" dt="2023-08-28T11:28:37.178" v="1417"/>
          <ac:spMkLst>
            <pc:docMk/>
            <pc:sldMk cId="1425170741" sldId="265"/>
            <ac:spMk id="7" creationId="{09C6193C-9586-A72C-32AC-345F237E621C}"/>
          </ac:spMkLst>
        </pc:spChg>
        <pc:spChg chg="add del">
          <ac:chgData name="Jinhong Brejnholt (JINB)" userId="b8219c71-9da7-4a12-aded-a071d88b9102" providerId="ADAL" clId="{8C1D29FC-3003-44F4-BCC3-E324975BB585}" dt="2023-08-27T19:43:52.373" v="1180" actId="26606"/>
          <ac:spMkLst>
            <pc:docMk/>
            <pc:sldMk cId="1425170741" sldId="265"/>
            <ac:spMk id="8" creationId="{35230A27-1553-42F8-99D7-829868E13715}"/>
          </ac:spMkLst>
        </pc:spChg>
        <pc:spChg chg="add del">
          <ac:chgData name="Jinhong Brejnholt (JINB)" userId="b8219c71-9da7-4a12-aded-a071d88b9102" providerId="ADAL" clId="{8C1D29FC-3003-44F4-BCC3-E324975BB585}" dt="2023-08-27T19:43:52.373" v="1180" actId="26606"/>
          <ac:spMkLst>
            <pc:docMk/>
            <pc:sldMk cId="1425170741" sldId="265"/>
            <ac:spMk id="10" creationId="{A772232D-B4D6-429F-B3D1-2D9891B85E08}"/>
          </ac:spMkLst>
        </pc:spChg>
        <pc:spChg chg="add del">
          <ac:chgData name="Jinhong Brejnholt (JINB)" userId="b8219c71-9da7-4a12-aded-a071d88b9102" providerId="ADAL" clId="{8C1D29FC-3003-44F4-BCC3-E324975BB585}" dt="2023-08-27T19:46:30.102" v="1266" actId="26606"/>
          <ac:spMkLst>
            <pc:docMk/>
            <pc:sldMk cId="1425170741" sldId="265"/>
            <ac:spMk id="17" creationId="{11A978AA-7672-42C4-B5ED-55539D564D6E}"/>
          </ac:spMkLst>
        </pc:spChg>
        <pc:spChg chg="add del">
          <ac:chgData name="Jinhong Brejnholt (JINB)" userId="b8219c71-9da7-4a12-aded-a071d88b9102" providerId="ADAL" clId="{8C1D29FC-3003-44F4-BCC3-E324975BB585}" dt="2023-08-27T19:46:30.102" v="1266" actId="26606"/>
          <ac:spMkLst>
            <pc:docMk/>
            <pc:sldMk cId="1425170741" sldId="265"/>
            <ac:spMk id="19" creationId="{7B938393-3C03-4A4C-9BEF-927DC2366562}"/>
          </ac:spMkLst>
        </pc:spChg>
        <pc:spChg chg="add del">
          <ac:chgData name="Jinhong Brejnholt (JINB)" userId="b8219c71-9da7-4a12-aded-a071d88b9102" providerId="ADAL" clId="{8C1D29FC-3003-44F4-BCC3-E324975BB585}" dt="2023-08-27T19:46:30.102" v="1266" actId="26606"/>
          <ac:spMkLst>
            <pc:docMk/>
            <pc:sldMk cId="1425170741" sldId="265"/>
            <ac:spMk id="21" creationId="{A092A857-B226-45FB-955B-CBB2C1B5318E}"/>
          </ac:spMkLst>
        </pc:spChg>
        <pc:spChg chg="add del">
          <ac:chgData name="Jinhong Brejnholt (JINB)" userId="b8219c71-9da7-4a12-aded-a071d88b9102" providerId="ADAL" clId="{8C1D29FC-3003-44F4-BCC3-E324975BB585}" dt="2023-08-27T19:47:22.480" v="1276" actId="26606"/>
          <ac:spMkLst>
            <pc:docMk/>
            <pc:sldMk cId="1425170741" sldId="265"/>
            <ac:spMk id="26" creationId="{C8DD82D3-D002-45B0-B16A-82B3DA4EFDDB}"/>
          </ac:spMkLst>
        </pc:spChg>
        <pc:spChg chg="add">
          <ac:chgData name="Jinhong Brejnholt (JINB)" userId="b8219c71-9da7-4a12-aded-a071d88b9102" providerId="ADAL" clId="{8C1D29FC-3003-44F4-BCC3-E324975BB585}" dt="2023-08-27T19:47:22.480" v="1276" actId="26606"/>
          <ac:spMkLst>
            <pc:docMk/>
            <pc:sldMk cId="1425170741" sldId="265"/>
            <ac:spMk id="33" creationId="{11A978AA-7672-42C4-B5ED-55539D564D6E}"/>
          </ac:spMkLst>
        </pc:spChg>
        <pc:spChg chg="add">
          <ac:chgData name="Jinhong Brejnholt (JINB)" userId="b8219c71-9da7-4a12-aded-a071d88b9102" providerId="ADAL" clId="{8C1D29FC-3003-44F4-BCC3-E324975BB585}" dt="2023-08-27T19:47:22.480" v="1276" actId="26606"/>
          <ac:spMkLst>
            <pc:docMk/>
            <pc:sldMk cId="1425170741" sldId="265"/>
            <ac:spMk id="35" creationId="{7B938393-3C03-4A4C-9BEF-927DC2366562}"/>
          </ac:spMkLst>
        </pc:spChg>
        <pc:spChg chg="add">
          <ac:chgData name="Jinhong Brejnholt (JINB)" userId="b8219c71-9da7-4a12-aded-a071d88b9102" providerId="ADAL" clId="{8C1D29FC-3003-44F4-BCC3-E324975BB585}" dt="2023-08-27T19:47:22.480" v="1276" actId="26606"/>
          <ac:spMkLst>
            <pc:docMk/>
            <pc:sldMk cId="1425170741" sldId="265"/>
            <ac:spMk id="37" creationId="{A092A857-B226-45FB-955B-CBB2C1B5318E}"/>
          </ac:spMkLst>
        </pc:spChg>
        <pc:graphicFrameChg chg="add del">
          <ac:chgData name="Jinhong Brejnholt (JINB)" userId="b8219c71-9da7-4a12-aded-a071d88b9102" providerId="ADAL" clId="{8C1D29FC-3003-44F4-BCC3-E324975BB585}" dt="2023-08-26T19:57:37.928" v="650" actId="26606"/>
          <ac:graphicFrameMkLst>
            <pc:docMk/>
            <pc:sldMk cId="1425170741" sldId="265"/>
            <ac:graphicFrameMk id="5" creationId="{99DC74E8-F87D-8330-C68E-1C228F38CAAE}"/>
          </ac:graphicFrameMkLst>
        </pc:graphicFrameChg>
        <pc:picChg chg="add mod">
          <ac:chgData name="Jinhong Brejnholt (JINB)" userId="b8219c71-9da7-4a12-aded-a071d88b9102" providerId="ADAL" clId="{8C1D29FC-3003-44F4-BCC3-E324975BB585}" dt="2023-08-27T19:44:05.922" v="1181"/>
          <ac:picMkLst>
            <pc:docMk/>
            <pc:sldMk cId="1425170741" sldId="265"/>
            <ac:picMk id="4" creationId="{69C8429D-50B4-C077-1182-53D3C798C8C5}"/>
          </ac:picMkLst>
        </pc:picChg>
        <pc:cxnChg chg="add del">
          <ac:chgData name="Jinhong Brejnholt (JINB)" userId="b8219c71-9da7-4a12-aded-a071d88b9102" providerId="ADAL" clId="{8C1D29FC-3003-44F4-BCC3-E324975BB585}" dt="2023-08-27T19:43:52.373" v="1180" actId="26606"/>
          <ac:cxnSpMkLst>
            <pc:docMk/>
            <pc:sldMk cId="1425170741" sldId="265"/>
            <ac:cxnSpMk id="12" creationId="{02CC3441-26B3-4381-B3DF-8AE3C288BC0D}"/>
          </ac:cxnSpMkLst>
        </pc:cxnChg>
        <pc:cxnChg chg="add del">
          <ac:chgData name="Jinhong Brejnholt (JINB)" userId="b8219c71-9da7-4a12-aded-a071d88b9102" providerId="ADAL" clId="{8C1D29FC-3003-44F4-BCC3-E324975BB585}" dt="2023-08-27T19:47:22.480" v="1276" actId="26606"/>
          <ac:cxnSpMkLst>
            <pc:docMk/>
            <pc:sldMk cId="1425170741" sldId="265"/>
            <ac:cxnSpMk id="28" creationId="{9F09C252-16FE-4557-AD6D-BB5CA773496C}"/>
          </ac:cxnSpMkLst>
        </pc:cxnChg>
      </pc:sldChg>
      <pc:sldChg chg="addSp delSp modSp new mod setBg modAnim setClrOvrMap modNotesTx">
        <pc:chgData name="Jinhong Brejnholt (JINB)" userId="b8219c71-9da7-4a12-aded-a071d88b9102" providerId="ADAL" clId="{8C1D29FC-3003-44F4-BCC3-E324975BB585}" dt="2023-08-28T11:28:56.925" v="1432" actId="1076"/>
        <pc:sldMkLst>
          <pc:docMk/>
          <pc:sldMk cId="571621407" sldId="266"/>
        </pc:sldMkLst>
        <pc:spChg chg="mod ord">
          <ac:chgData name="Jinhong Brejnholt (JINB)" userId="b8219c71-9da7-4a12-aded-a071d88b9102" providerId="ADAL" clId="{8C1D29FC-3003-44F4-BCC3-E324975BB585}" dt="2023-08-28T11:28:52.779" v="1431" actId="20577"/>
          <ac:spMkLst>
            <pc:docMk/>
            <pc:sldMk cId="571621407" sldId="266"/>
            <ac:spMk id="2" creationId="{BE8026E8-150C-33FC-339D-13615780CF6A}"/>
          </ac:spMkLst>
        </pc:spChg>
        <pc:spChg chg="del">
          <ac:chgData name="Jinhong Brejnholt (JINB)" userId="b8219c71-9da7-4a12-aded-a071d88b9102" providerId="ADAL" clId="{8C1D29FC-3003-44F4-BCC3-E324975BB585}" dt="2023-08-26T19:42:22.214" v="164" actId="26606"/>
          <ac:spMkLst>
            <pc:docMk/>
            <pc:sldMk cId="571621407" sldId="266"/>
            <ac:spMk id="3" creationId="{E15B879D-D36C-3B7F-ED86-8C9083E65ED1}"/>
          </ac:spMkLst>
        </pc:spChg>
        <pc:spChg chg="add del">
          <ac:chgData name="Jinhong Brejnholt (JINB)" userId="b8219c71-9da7-4a12-aded-a071d88b9102" providerId="ADAL" clId="{8C1D29FC-3003-44F4-BCC3-E324975BB585}" dt="2023-08-26T19:42:31.240" v="174" actId="26606"/>
          <ac:spMkLst>
            <pc:docMk/>
            <pc:sldMk cId="571621407" sldId="266"/>
            <ac:spMk id="3079" creationId="{D829E218-74FB-4455-98BE-F2C5BA8978BE}"/>
          </ac:spMkLst>
        </pc:spChg>
        <pc:spChg chg="add del">
          <ac:chgData name="Jinhong Brejnholt (JINB)" userId="b8219c71-9da7-4a12-aded-a071d88b9102" providerId="ADAL" clId="{8C1D29FC-3003-44F4-BCC3-E324975BB585}" dt="2023-08-26T19:42:31.240" v="174" actId="26606"/>
          <ac:spMkLst>
            <pc:docMk/>
            <pc:sldMk cId="571621407" sldId="266"/>
            <ac:spMk id="3081" creationId="{7E8D75FD-D4F9-4D11-B70D-82EFCB4CFA5B}"/>
          </ac:spMkLst>
        </pc:spChg>
        <pc:spChg chg="add del">
          <ac:chgData name="Jinhong Brejnholt (JINB)" userId="b8219c71-9da7-4a12-aded-a071d88b9102" providerId="ADAL" clId="{8C1D29FC-3003-44F4-BCC3-E324975BB585}" dt="2023-08-26T19:42:31.240" v="174" actId="26606"/>
          <ac:spMkLst>
            <pc:docMk/>
            <pc:sldMk cId="571621407" sldId="266"/>
            <ac:spMk id="3087" creationId="{DA0CA737-33FC-47E3-965A-D1C2CAA62894}"/>
          </ac:spMkLst>
        </pc:spChg>
        <pc:spChg chg="add del">
          <ac:chgData name="Jinhong Brejnholt (JINB)" userId="b8219c71-9da7-4a12-aded-a071d88b9102" providerId="ADAL" clId="{8C1D29FC-3003-44F4-BCC3-E324975BB585}" dt="2023-08-26T19:42:31.240" v="174" actId="26606"/>
          <ac:spMkLst>
            <pc:docMk/>
            <pc:sldMk cId="571621407" sldId="266"/>
            <ac:spMk id="3089" creationId="{22189942-24EB-488E-8B69-EB80F7E53E36}"/>
          </ac:spMkLst>
        </pc:spChg>
        <pc:spChg chg="add">
          <ac:chgData name="Jinhong Brejnholt (JINB)" userId="b8219c71-9da7-4a12-aded-a071d88b9102" providerId="ADAL" clId="{8C1D29FC-3003-44F4-BCC3-E324975BB585}" dt="2023-08-26T19:42:31.240" v="174" actId="26606"/>
          <ac:spMkLst>
            <pc:docMk/>
            <pc:sldMk cId="571621407" sldId="266"/>
            <ac:spMk id="3094" creationId="{D829E218-74FB-4455-98BE-F2C5BA8978BE}"/>
          </ac:spMkLst>
        </pc:spChg>
        <pc:spChg chg="add">
          <ac:chgData name="Jinhong Brejnholt (JINB)" userId="b8219c71-9da7-4a12-aded-a071d88b9102" providerId="ADAL" clId="{8C1D29FC-3003-44F4-BCC3-E324975BB585}" dt="2023-08-26T19:42:31.240" v="174" actId="26606"/>
          <ac:spMkLst>
            <pc:docMk/>
            <pc:sldMk cId="571621407" sldId="266"/>
            <ac:spMk id="3096" creationId="{7E8D75FD-D4F9-4D11-B70D-82EFCB4CFA5B}"/>
          </ac:spMkLst>
        </pc:spChg>
        <pc:spChg chg="add">
          <ac:chgData name="Jinhong Brejnholt (JINB)" userId="b8219c71-9da7-4a12-aded-a071d88b9102" providerId="ADAL" clId="{8C1D29FC-3003-44F4-BCC3-E324975BB585}" dt="2023-08-26T19:42:31.240" v="174" actId="26606"/>
          <ac:spMkLst>
            <pc:docMk/>
            <pc:sldMk cId="571621407" sldId="266"/>
            <ac:spMk id="3100" creationId="{7DD67062-25A7-42F1-B181-1800797EC776}"/>
          </ac:spMkLst>
        </pc:spChg>
        <pc:spChg chg="add">
          <ac:chgData name="Jinhong Brejnholt (JINB)" userId="b8219c71-9da7-4a12-aded-a071d88b9102" providerId="ADAL" clId="{8C1D29FC-3003-44F4-BCC3-E324975BB585}" dt="2023-08-26T19:42:31.240" v="174" actId="26606"/>
          <ac:spMkLst>
            <pc:docMk/>
            <pc:sldMk cId="571621407" sldId="266"/>
            <ac:spMk id="3104" creationId="{3A76FBC5-74A5-446E-83ED-7A305EE118CC}"/>
          </ac:spMkLst>
        </pc:spChg>
        <pc:spChg chg="add">
          <ac:chgData name="Jinhong Brejnholt (JINB)" userId="b8219c71-9da7-4a12-aded-a071d88b9102" providerId="ADAL" clId="{8C1D29FC-3003-44F4-BCC3-E324975BB585}" dt="2023-08-26T19:42:31.240" v="174" actId="26606"/>
          <ac:spMkLst>
            <pc:docMk/>
            <pc:sldMk cId="571621407" sldId="266"/>
            <ac:spMk id="3106" creationId="{DC751DA2-9310-4BCD-B76E-31139951AF15}"/>
          </ac:spMkLst>
        </pc:spChg>
        <pc:picChg chg="add mod">
          <ac:chgData name="Jinhong Brejnholt (JINB)" userId="b8219c71-9da7-4a12-aded-a071d88b9102" providerId="ADAL" clId="{8C1D29FC-3003-44F4-BCC3-E324975BB585}" dt="2023-08-26T20:10:20.136" v="866"/>
          <ac:picMkLst>
            <pc:docMk/>
            <pc:sldMk cId="571621407" sldId="266"/>
            <ac:picMk id="4" creationId="{167C2E5C-7554-31C5-52AD-8D4AAE89A462}"/>
          </ac:picMkLst>
        </pc:picChg>
        <pc:picChg chg="add mod">
          <ac:chgData name="Jinhong Brejnholt (JINB)" userId="b8219c71-9da7-4a12-aded-a071d88b9102" providerId="ADAL" clId="{8C1D29FC-3003-44F4-BCC3-E324975BB585}" dt="2023-08-26T19:43:03.443" v="177" actId="14100"/>
          <ac:picMkLst>
            <pc:docMk/>
            <pc:sldMk cId="571621407" sldId="266"/>
            <ac:picMk id="3074" creationId="{9FA2E3E6-7CDF-9E21-0DFF-7BDBCF559F1A}"/>
          </ac:picMkLst>
        </pc:picChg>
        <pc:picChg chg="add mod">
          <ac:chgData name="Jinhong Brejnholt (JINB)" userId="b8219c71-9da7-4a12-aded-a071d88b9102" providerId="ADAL" clId="{8C1D29FC-3003-44F4-BCC3-E324975BB585}" dt="2023-08-28T11:28:56.925" v="1432" actId="1076"/>
          <ac:picMkLst>
            <pc:docMk/>
            <pc:sldMk cId="571621407" sldId="266"/>
            <ac:picMk id="3076" creationId="{39DAE34C-0C5C-499A-191C-55003C26A80A}"/>
          </ac:picMkLst>
        </pc:picChg>
        <pc:cxnChg chg="add del">
          <ac:chgData name="Jinhong Brejnholt (JINB)" userId="b8219c71-9da7-4a12-aded-a071d88b9102" providerId="ADAL" clId="{8C1D29FC-3003-44F4-BCC3-E324975BB585}" dt="2023-08-26T19:42:31.240" v="174" actId="26606"/>
          <ac:cxnSpMkLst>
            <pc:docMk/>
            <pc:sldMk cId="571621407" sldId="266"/>
            <ac:cxnSpMk id="3083" creationId="{1F5DC8C3-BA5F-4EED-BB9A-A14272BD82A1}"/>
          </ac:cxnSpMkLst>
        </pc:cxnChg>
        <pc:cxnChg chg="add del">
          <ac:chgData name="Jinhong Brejnholt (JINB)" userId="b8219c71-9da7-4a12-aded-a071d88b9102" providerId="ADAL" clId="{8C1D29FC-3003-44F4-BCC3-E324975BB585}" dt="2023-08-26T19:42:31.240" v="174" actId="26606"/>
          <ac:cxnSpMkLst>
            <pc:docMk/>
            <pc:sldMk cId="571621407" sldId="266"/>
            <ac:cxnSpMk id="3085" creationId="{F3CC58E3-BDF9-495D-9327-85F68058BE32}"/>
          </ac:cxnSpMkLst>
        </pc:cxnChg>
        <pc:cxnChg chg="add">
          <ac:chgData name="Jinhong Brejnholt (JINB)" userId="b8219c71-9da7-4a12-aded-a071d88b9102" providerId="ADAL" clId="{8C1D29FC-3003-44F4-BCC3-E324975BB585}" dt="2023-08-26T19:42:31.240" v="174" actId="26606"/>
          <ac:cxnSpMkLst>
            <pc:docMk/>
            <pc:sldMk cId="571621407" sldId="266"/>
            <ac:cxnSpMk id="3098" creationId="{1F5DC8C3-BA5F-4EED-BB9A-A14272BD82A1}"/>
          </ac:cxnSpMkLst>
        </pc:cxnChg>
        <pc:cxnChg chg="add">
          <ac:chgData name="Jinhong Brejnholt (JINB)" userId="b8219c71-9da7-4a12-aded-a071d88b9102" providerId="ADAL" clId="{8C1D29FC-3003-44F4-BCC3-E324975BB585}" dt="2023-08-26T19:42:31.240" v="174" actId="26606"/>
          <ac:cxnSpMkLst>
            <pc:docMk/>
            <pc:sldMk cId="571621407" sldId="266"/>
            <ac:cxnSpMk id="3102" creationId="{47D70707-56D7-4FC6-9732-92BF6E16E0A5}"/>
          </ac:cxnSpMkLst>
        </pc:cxnChg>
      </pc:sldChg>
      <pc:sldChg chg="addSp delSp modSp add mod ord setBg modAnim setClrOvrMap">
        <pc:chgData name="Jinhong Brejnholt (JINB)" userId="b8219c71-9da7-4a12-aded-a071d88b9102" providerId="ADAL" clId="{8C1D29FC-3003-44F4-BCC3-E324975BB585}" dt="2023-08-28T11:28:29.312" v="1416" actId="20577"/>
        <pc:sldMkLst>
          <pc:docMk/>
          <pc:sldMk cId="2239781131" sldId="267"/>
        </pc:sldMkLst>
        <pc:spChg chg="mod">
          <ac:chgData name="Jinhong Brejnholt (JINB)" userId="b8219c71-9da7-4a12-aded-a071d88b9102" providerId="ADAL" clId="{8C1D29FC-3003-44F4-BCC3-E324975BB585}" dt="2023-08-27T19:47:18.988" v="1275" actId="26606"/>
          <ac:spMkLst>
            <pc:docMk/>
            <pc:sldMk cId="2239781131" sldId="267"/>
            <ac:spMk id="2" creationId="{1F3E7BE1-DA1F-1C1B-4595-123086B537A5}"/>
          </ac:spMkLst>
        </pc:spChg>
        <pc:spChg chg="mod">
          <ac:chgData name="Jinhong Brejnholt (JINB)" userId="b8219c71-9da7-4a12-aded-a071d88b9102" providerId="ADAL" clId="{8C1D29FC-3003-44F4-BCC3-E324975BB585}" dt="2023-08-28T11:28:29.312" v="1416" actId="20577"/>
          <ac:spMkLst>
            <pc:docMk/>
            <pc:sldMk cId="2239781131" sldId="267"/>
            <ac:spMk id="3" creationId="{09C6193C-9586-A72C-32AC-345F237E621C}"/>
          </ac:spMkLst>
        </pc:spChg>
        <pc:spChg chg="add del">
          <ac:chgData name="Jinhong Brejnholt (JINB)" userId="b8219c71-9da7-4a12-aded-a071d88b9102" providerId="ADAL" clId="{8C1D29FC-3003-44F4-BCC3-E324975BB585}" dt="2023-08-27T19:46:04.499" v="1264" actId="26606"/>
          <ac:spMkLst>
            <pc:docMk/>
            <pc:sldMk cId="2239781131" sldId="267"/>
            <ac:spMk id="8" creationId="{35230A27-1553-42F8-99D7-829868E13715}"/>
          </ac:spMkLst>
        </pc:spChg>
        <pc:spChg chg="add del">
          <ac:chgData name="Jinhong Brejnholt (JINB)" userId="b8219c71-9da7-4a12-aded-a071d88b9102" providerId="ADAL" clId="{8C1D29FC-3003-44F4-BCC3-E324975BB585}" dt="2023-08-27T19:46:04.499" v="1264" actId="26606"/>
          <ac:spMkLst>
            <pc:docMk/>
            <pc:sldMk cId="2239781131" sldId="267"/>
            <ac:spMk id="10" creationId="{A772232D-B4D6-429F-B3D1-2D9891B85E08}"/>
          </ac:spMkLst>
        </pc:spChg>
        <pc:spChg chg="add del">
          <ac:chgData name="Jinhong Brejnholt (JINB)" userId="b8219c71-9da7-4a12-aded-a071d88b9102" providerId="ADAL" clId="{8C1D29FC-3003-44F4-BCC3-E324975BB585}" dt="2023-08-27T19:46:21.230" v="1265" actId="26606"/>
          <ac:spMkLst>
            <pc:docMk/>
            <pc:sldMk cId="2239781131" sldId="267"/>
            <ac:spMk id="17" creationId="{11A978AA-7672-42C4-B5ED-55539D564D6E}"/>
          </ac:spMkLst>
        </pc:spChg>
        <pc:spChg chg="add del">
          <ac:chgData name="Jinhong Brejnholt (JINB)" userId="b8219c71-9da7-4a12-aded-a071d88b9102" providerId="ADAL" clId="{8C1D29FC-3003-44F4-BCC3-E324975BB585}" dt="2023-08-27T19:46:21.230" v="1265" actId="26606"/>
          <ac:spMkLst>
            <pc:docMk/>
            <pc:sldMk cId="2239781131" sldId="267"/>
            <ac:spMk id="19" creationId="{7B938393-3C03-4A4C-9BEF-927DC2366562}"/>
          </ac:spMkLst>
        </pc:spChg>
        <pc:spChg chg="add del">
          <ac:chgData name="Jinhong Brejnholt (JINB)" userId="b8219c71-9da7-4a12-aded-a071d88b9102" providerId="ADAL" clId="{8C1D29FC-3003-44F4-BCC3-E324975BB585}" dt="2023-08-27T19:46:21.230" v="1265" actId="26606"/>
          <ac:spMkLst>
            <pc:docMk/>
            <pc:sldMk cId="2239781131" sldId="267"/>
            <ac:spMk id="21" creationId="{A092A857-B226-45FB-955B-CBB2C1B5318E}"/>
          </ac:spMkLst>
        </pc:spChg>
        <pc:spChg chg="add del">
          <ac:chgData name="Jinhong Brejnholt (JINB)" userId="b8219c71-9da7-4a12-aded-a071d88b9102" providerId="ADAL" clId="{8C1D29FC-3003-44F4-BCC3-E324975BB585}" dt="2023-08-27T19:47:18.988" v="1275" actId="26606"/>
          <ac:spMkLst>
            <pc:docMk/>
            <pc:sldMk cId="2239781131" sldId="267"/>
            <ac:spMk id="26" creationId="{C8DD82D3-D002-45B0-B16A-82B3DA4EFDDB}"/>
          </ac:spMkLst>
        </pc:spChg>
        <pc:spChg chg="add del">
          <ac:chgData name="Jinhong Brejnholt (JINB)" userId="b8219c71-9da7-4a12-aded-a071d88b9102" providerId="ADAL" clId="{8C1D29FC-3003-44F4-BCC3-E324975BB585}" dt="2023-08-27T19:47:14.539" v="1272" actId="26606"/>
          <ac:spMkLst>
            <pc:docMk/>
            <pc:sldMk cId="2239781131" sldId="267"/>
            <ac:spMk id="33" creationId="{E54CE3AD-C754-4F1E-A76F-1EDDF71796A0}"/>
          </ac:spMkLst>
        </pc:spChg>
        <pc:spChg chg="add del">
          <ac:chgData name="Jinhong Brejnholt (JINB)" userId="b8219c71-9da7-4a12-aded-a071d88b9102" providerId="ADAL" clId="{8C1D29FC-3003-44F4-BCC3-E324975BB585}" dt="2023-08-27T19:47:14.539" v="1272" actId="26606"/>
          <ac:spMkLst>
            <pc:docMk/>
            <pc:sldMk cId="2239781131" sldId="267"/>
            <ac:spMk id="35" creationId="{D238B743-4443-4735-BFC2-B514F64099E8}"/>
          </ac:spMkLst>
        </pc:spChg>
        <pc:spChg chg="add del">
          <ac:chgData name="Jinhong Brejnholt (JINB)" userId="b8219c71-9da7-4a12-aded-a071d88b9102" providerId="ADAL" clId="{8C1D29FC-3003-44F4-BCC3-E324975BB585}" dt="2023-08-27T19:47:18.984" v="1274" actId="26606"/>
          <ac:spMkLst>
            <pc:docMk/>
            <pc:sldMk cId="2239781131" sldId="267"/>
            <ac:spMk id="37" creationId="{054B3F04-9EAC-45C0-B3CE-0387EEA10A0C}"/>
          </ac:spMkLst>
        </pc:spChg>
        <pc:spChg chg="add del">
          <ac:chgData name="Jinhong Brejnholt (JINB)" userId="b8219c71-9da7-4a12-aded-a071d88b9102" providerId="ADAL" clId="{8C1D29FC-3003-44F4-BCC3-E324975BB585}" dt="2023-08-27T19:47:18.984" v="1274" actId="26606"/>
          <ac:spMkLst>
            <pc:docMk/>
            <pc:sldMk cId="2239781131" sldId="267"/>
            <ac:spMk id="38" creationId="{3741B58E-3B65-4A01-A276-975AB2CF8A08}"/>
          </ac:spMkLst>
        </pc:spChg>
        <pc:spChg chg="add del">
          <ac:chgData name="Jinhong Brejnholt (JINB)" userId="b8219c71-9da7-4a12-aded-a071d88b9102" providerId="ADAL" clId="{8C1D29FC-3003-44F4-BCC3-E324975BB585}" dt="2023-08-27T19:47:18.984" v="1274" actId="26606"/>
          <ac:spMkLst>
            <pc:docMk/>
            <pc:sldMk cId="2239781131" sldId="267"/>
            <ac:spMk id="39" creationId="{7AAC67C3-831B-4AB1-A259-DFB839CAFAFC}"/>
          </ac:spMkLst>
        </pc:spChg>
        <pc:spChg chg="add">
          <ac:chgData name="Jinhong Brejnholt (JINB)" userId="b8219c71-9da7-4a12-aded-a071d88b9102" providerId="ADAL" clId="{8C1D29FC-3003-44F4-BCC3-E324975BB585}" dt="2023-08-27T19:47:18.988" v="1275" actId="26606"/>
          <ac:spMkLst>
            <pc:docMk/>
            <pc:sldMk cId="2239781131" sldId="267"/>
            <ac:spMk id="41" creationId="{11A978AA-7672-42C4-B5ED-55539D564D6E}"/>
          </ac:spMkLst>
        </pc:spChg>
        <pc:spChg chg="add">
          <ac:chgData name="Jinhong Brejnholt (JINB)" userId="b8219c71-9da7-4a12-aded-a071d88b9102" providerId="ADAL" clId="{8C1D29FC-3003-44F4-BCC3-E324975BB585}" dt="2023-08-27T19:47:18.988" v="1275" actId="26606"/>
          <ac:spMkLst>
            <pc:docMk/>
            <pc:sldMk cId="2239781131" sldId="267"/>
            <ac:spMk id="42" creationId="{7B938393-3C03-4A4C-9BEF-927DC2366562}"/>
          </ac:spMkLst>
        </pc:spChg>
        <pc:spChg chg="add">
          <ac:chgData name="Jinhong Brejnholt (JINB)" userId="b8219c71-9da7-4a12-aded-a071d88b9102" providerId="ADAL" clId="{8C1D29FC-3003-44F4-BCC3-E324975BB585}" dt="2023-08-27T19:47:18.988" v="1275" actId="26606"/>
          <ac:spMkLst>
            <pc:docMk/>
            <pc:sldMk cId="2239781131" sldId="267"/>
            <ac:spMk id="43" creationId="{A092A857-B226-45FB-955B-CBB2C1B5318E}"/>
          </ac:spMkLst>
        </pc:spChg>
        <pc:picChg chg="add mod">
          <ac:chgData name="Jinhong Brejnholt (JINB)" userId="b8219c71-9da7-4a12-aded-a071d88b9102" providerId="ADAL" clId="{8C1D29FC-3003-44F4-BCC3-E324975BB585}" dt="2023-08-27T19:50:08.793" v="1302"/>
          <ac:picMkLst>
            <pc:docMk/>
            <pc:sldMk cId="2239781131" sldId="267"/>
            <ac:picMk id="4" creationId="{C2E6C49B-01AA-9BEF-63C9-502D3B06F9D8}"/>
          </ac:picMkLst>
        </pc:picChg>
        <pc:cxnChg chg="add del">
          <ac:chgData name="Jinhong Brejnholt (JINB)" userId="b8219c71-9da7-4a12-aded-a071d88b9102" providerId="ADAL" clId="{8C1D29FC-3003-44F4-BCC3-E324975BB585}" dt="2023-08-27T19:46:04.499" v="1264" actId="26606"/>
          <ac:cxnSpMkLst>
            <pc:docMk/>
            <pc:sldMk cId="2239781131" sldId="267"/>
            <ac:cxnSpMk id="12" creationId="{02CC3441-26B3-4381-B3DF-8AE3C288BC0D}"/>
          </ac:cxnSpMkLst>
        </pc:cxnChg>
        <pc:cxnChg chg="add del">
          <ac:chgData name="Jinhong Brejnholt (JINB)" userId="b8219c71-9da7-4a12-aded-a071d88b9102" providerId="ADAL" clId="{8C1D29FC-3003-44F4-BCC3-E324975BB585}" dt="2023-08-27T19:47:18.988" v="1275" actId="26606"/>
          <ac:cxnSpMkLst>
            <pc:docMk/>
            <pc:sldMk cId="2239781131" sldId="267"/>
            <ac:cxnSpMk id="28" creationId="{9F09C252-16FE-4557-AD6D-BB5CA773496C}"/>
          </ac:cxnSpMkLst>
        </pc:cxnChg>
      </pc:sldChg>
      <pc:sldChg chg="addSp delSp modSp new mod setBg setClrOvrMap">
        <pc:chgData name="Jinhong Brejnholt (JINB)" userId="b8219c71-9da7-4a12-aded-a071d88b9102" providerId="ADAL" clId="{8C1D29FC-3003-44F4-BCC3-E324975BB585}" dt="2023-08-27T19:50:18.553" v="1303"/>
        <pc:sldMkLst>
          <pc:docMk/>
          <pc:sldMk cId="3018338993" sldId="268"/>
        </pc:sldMkLst>
        <pc:spChg chg="mod">
          <ac:chgData name="Jinhong Brejnholt (JINB)" userId="b8219c71-9da7-4a12-aded-a071d88b9102" providerId="ADAL" clId="{8C1D29FC-3003-44F4-BCC3-E324975BB585}" dt="2023-08-27T19:47:41.077" v="1279" actId="26606"/>
          <ac:spMkLst>
            <pc:docMk/>
            <pc:sldMk cId="3018338993" sldId="268"/>
            <ac:spMk id="2" creationId="{22364C9A-296B-6BC2-3210-1054D8F01CF2}"/>
          </ac:spMkLst>
        </pc:spChg>
        <pc:spChg chg="del mod">
          <ac:chgData name="Jinhong Brejnholt (JINB)" userId="b8219c71-9da7-4a12-aded-a071d88b9102" providerId="ADAL" clId="{8C1D29FC-3003-44F4-BCC3-E324975BB585}" dt="2023-08-27T19:47:48.036" v="1282" actId="26606"/>
          <ac:spMkLst>
            <pc:docMk/>
            <pc:sldMk cId="3018338993" sldId="268"/>
            <ac:spMk id="3" creationId="{FE74CCF8-0960-42E7-3438-AF6C6668A9B4}"/>
          </ac:spMkLst>
        </pc:spChg>
        <pc:spChg chg="add del">
          <ac:chgData name="Jinhong Brejnholt (JINB)" userId="b8219c71-9da7-4a12-aded-a071d88b9102" providerId="ADAL" clId="{8C1D29FC-3003-44F4-BCC3-E324975BB585}" dt="2023-08-27T19:47:48.036" v="1282" actId="26606"/>
          <ac:spMkLst>
            <pc:docMk/>
            <pc:sldMk cId="3018338993" sldId="268"/>
            <ac:spMk id="9" creationId="{11A978AA-7672-42C4-B5ED-55539D564D6E}"/>
          </ac:spMkLst>
        </pc:spChg>
        <pc:spChg chg="add del">
          <ac:chgData name="Jinhong Brejnholt (JINB)" userId="b8219c71-9da7-4a12-aded-a071d88b9102" providerId="ADAL" clId="{8C1D29FC-3003-44F4-BCC3-E324975BB585}" dt="2023-08-27T19:47:48.036" v="1282" actId="26606"/>
          <ac:spMkLst>
            <pc:docMk/>
            <pc:sldMk cId="3018338993" sldId="268"/>
            <ac:spMk id="11" creationId="{7B938393-3C03-4A4C-9BEF-927DC2366562}"/>
          </ac:spMkLst>
        </pc:spChg>
        <pc:spChg chg="add del">
          <ac:chgData name="Jinhong Brejnholt (JINB)" userId="b8219c71-9da7-4a12-aded-a071d88b9102" providerId="ADAL" clId="{8C1D29FC-3003-44F4-BCC3-E324975BB585}" dt="2023-08-27T19:47:48.036" v="1282" actId="26606"/>
          <ac:spMkLst>
            <pc:docMk/>
            <pc:sldMk cId="3018338993" sldId="268"/>
            <ac:spMk id="13" creationId="{A092A857-B226-45FB-955B-CBB2C1B5318E}"/>
          </ac:spMkLst>
        </pc:spChg>
        <pc:spChg chg="add del">
          <ac:chgData name="Jinhong Brejnholt (JINB)" userId="b8219c71-9da7-4a12-aded-a071d88b9102" providerId="ADAL" clId="{8C1D29FC-3003-44F4-BCC3-E324975BB585}" dt="2023-08-27T19:47:41.077" v="1279" actId="26606"/>
          <ac:spMkLst>
            <pc:docMk/>
            <pc:sldMk cId="3018338993" sldId="268"/>
            <ac:spMk id="18" creationId="{35230A27-1553-42F8-99D7-829868E13715}"/>
          </ac:spMkLst>
        </pc:spChg>
        <pc:spChg chg="add del">
          <ac:chgData name="Jinhong Brejnholt (JINB)" userId="b8219c71-9da7-4a12-aded-a071d88b9102" providerId="ADAL" clId="{8C1D29FC-3003-44F4-BCC3-E324975BB585}" dt="2023-08-27T19:47:41.077" v="1279" actId="26606"/>
          <ac:spMkLst>
            <pc:docMk/>
            <pc:sldMk cId="3018338993" sldId="268"/>
            <ac:spMk id="20" creationId="{A772232D-B4D6-429F-B3D1-2D9891B85E08}"/>
          </ac:spMkLst>
        </pc:spChg>
        <pc:spChg chg="add del">
          <ac:chgData name="Jinhong Brejnholt (JINB)" userId="b8219c71-9da7-4a12-aded-a071d88b9102" providerId="ADAL" clId="{8C1D29FC-3003-44F4-BCC3-E324975BB585}" dt="2023-08-27T19:47:48.021" v="1281" actId="26606"/>
          <ac:spMkLst>
            <pc:docMk/>
            <pc:sldMk cId="3018338993" sldId="268"/>
            <ac:spMk id="24" creationId="{11A978AA-7672-42C4-B5ED-55539D564D6E}"/>
          </ac:spMkLst>
        </pc:spChg>
        <pc:spChg chg="add del">
          <ac:chgData name="Jinhong Brejnholt (JINB)" userId="b8219c71-9da7-4a12-aded-a071d88b9102" providerId="ADAL" clId="{8C1D29FC-3003-44F4-BCC3-E324975BB585}" dt="2023-08-27T19:47:48.021" v="1281" actId="26606"/>
          <ac:spMkLst>
            <pc:docMk/>
            <pc:sldMk cId="3018338993" sldId="268"/>
            <ac:spMk id="25" creationId="{7B938393-3C03-4A4C-9BEF-927DC2366562}"/>
          </ac:spMkLst>
        </pc:spChg>
        <pc:spChg chg="add del">
          <ac:chgData name="Jinhong Brejnholt (JINB)" userId="b8219c71-9da7-4a12-aded-a071d88b9102" providerId="ADAL" clId="{8C1D29FC-3003-44F4-BCC3-E324975BB585}" dt="2023-08-27T19:47:48.021" v="1281" actId="26606"/>
          <ac:spMkLst>
            <pc:docMk/>
            <pc:sldMk cId="3018338993" sldId="268"/>
            <ac:spMk id="26" creationId="{A092A857-B226-45FB-955B-CBB2C1B5318E}"/>
          </ac:spMkLst>
        </pc:spChg>
        <pc:spChg chg="add">
          <ac:chgData name="Jinhong Brejnholt (JINB)" userId="b8219c71-9da7-4a12-aded-a071d88b9102" providerId="ADAL" clId="{8C1D29FC-3003-44F4-BCC3-E324975BB585}" dt="2023-08-27T19:47:48.036" v="1282" actId="26606"/>
          <ac:spMkLst>
            <pc:docMk/>
            <pc:sldMk cId="3018338993" sldId="268"/>
            <ac:spMk id="28" creationId="{11A978AA-7672-42C4-B5ED-55539D564D6E}"/>
          </ac:spMkLst>
        </pc:spChg>
        <pc:spChg chg="add">
          <ac:chgData name="Jinhong Brejnholt (JINB)" userId="b8219c71-9da7-4a12-aded-a071d88b9102" providerId="ADAL" clId="{8C1D29FC-3003-44F4-BCC3-E324975BB585}" dt="2023-08-27T19:47:48.036" v="1282" actId="26606"/>
          <ac:spMkLst>
            <pc:docMk/>
            <pc:sldMk cId="3018338993" sldId="268"/>
            <ac:spMk id="29" creationId="{7B938393-3C03-4A4C-9BEF-927DC2366562}"/>
          </ac:spMkLst>
        </pc:spChg>
        <pc:spChg chg="add">
          <ac:chgData name="Jinhong Brejnholt (JINB)" userId="b8219c71-9da7-4a12-aded-a071d88b9102" providerId="ADAL" clId="{8C1D29FC-3003-44F4-BCC3-E324975BB585}" dt="2023-08-27T19:47:48.036" v="1282" actId="26606"/>
          <ac:spMkLst>
            <pc:docMk/>
            <pc:sldMk cId="3018338993" sldId="268"/>
            <ac:spMk id="30" creationId="{A092A857-B226-45FB-955B-CBB2C1B5318E}"/>
          </ac:spMkLst>
        </pc:spChg>
        <pc:graphicFrameChg chg="add">
          <ac:chgData name="Jinhong Brejnholt (JINB)" userId="b8219c71-9da7-4a12-aded-a071d88b9102" providerId="ADAL" clId="{8C1D29FC-3003-44F4-BCC3-E324975BB585}" dt="2023-08-27T19:47:48.036" v="1282" actId="26606"/>
          <ac:graphicFrameMkLst>
            <pc:docMk/>
            <pc:sldMk cId="3018338993" sldId="268"/>
            <ac:graphicFrameMk id="15" creationId="{BD8E5722-EC01-CF8F-4ACC-2CA0C44AF613}"/>
          </ac:graphicFrameMkLst>
        </pc:graphicFrameChg>
        <pc:picChg chg="add mod">
          <ac:chgData name="Jinhong Brejnholt (JINB)" userId="b8219c71-9da7-4a12-aded-a071d88b9102" providerId="ADAL" clId="{8C1D29FC-3003-44F4-BCC3-E324975BB585}" dt="2023-08-27T19:50:18.553" v="1303"/>
          <ac:picMkLst>
            <pc:docMk/>
            <pc:sldMk cId="3018338993" sldId="268"/>
            <ac:picMk id="4" creationId="{02E2FAC4-8F37-365E-8C9B-6F3A359F6A91}"/>
          </ac:picMkLst>
        </pc:picChg>
        <pc:cxnChg chg="add del">
          <ac:chgData name="Jinhong Brejnholt (JINB)" userId="b8219c71-9da7-4a12-aded-a071d88b9102" providerId="ADAL" clId="{8C1D29FC-3003-44F4-BCC3-E324975BB585}" dt="2023-08-27T19:47:41.077" v="1279" actId="26606"/>
          <ac:cxnSpMkLst>
            <pc:docMk/>
            <pc:sldMk cId="3018338993" sldId="268"/>
            <ac:cxnSpMk id="22" creationId="{02CC3441-26B3-4381-B3DF-8AE3C288BC0D}"/>
          </ac:cxnSpMkLst>
        </pc:cxnChg>
      </pc:sldChg>
      <pc:sldChg chg="addSp modSp add del mod">
        <pc:chgData name="Jinhong Brejnholt (JINB)" userId="b8219c71-9da7-4a12-aded-a071d88b9102" providerId="ADAL" clId="{8C1D29FC-3003-44F4-BCC3-E324975BB585}" dt="2023-08-27T19:45:53.779" v="1263" actId="47"/>
        <pc:sldMkLst>
          <pc:docMk/>
          <pc:sldMk cId="1249478487" sldId="269"/>
        </pc:sldMkLst>
        <pc:spChg chg="add mod">
          <ac:chgData name="Jinhong Brejnholt (JINB)" userId="b8219c71-9da7-4a12-aded-a071d88b9102" providerId="ADAL" clId="{8C1D29FC-3003-44F4-BCC3-E324975BB585}" dt="2023-08-26T19:52:17.971" v="560" actId="207"/>
          <ac:spMkLst>
            <pc:docMk/>
            <pc:sldMk cId="1249478487" sldId="269"/>
            <ac:spMk id="4" creationId="{C4732DCE-C6F9-7D35-AB93-9E708CA6EB66}"/>
          </ac:spMkLst>
        </pc:spChg>
        <pc:spChg chg="add mod">
          <ac:chgData name="Jinhong Brejnholt (JINB)" userId="b8219c71-9da7-4a12-aded-a071d88b9102" providerId="ADAL" clId="{8C1D29FC-3003-44F4-BCC3-E324975BB585}" dt="2023-08-26T19:52:06.258" v="553" actId="207"/>
          <ac:spMkLst>
            <pc:docMk/>
            <pc:sldMk cId="1249478487" sldId="269"/>
            <ac:spMk id="5" creationId="{9731CC14-802F-7BCE-B25D-D54498722C9F}"/>
          </ac:spMkLst>
        </pc:spChg>
        <pc:spChg chg="add mod">
          <ac:chgData name="Jinhong Brejnholt (JINB)" userId="b8219c71-9da7-4a12-aded-a071d88b9102" providerId="ADAL" clId="{8C1D29FC-3003-44F4-BCC3-E324975BB585}" dt="2023-08-26T19:52:03.544" v="552" actId="207"/>
          <ac:spMkLst>
            <pc:docMk/>
            <pc:sldMk cId="1249478487" sldId="269"/>
            <ac:spMk id="6" creationId="{D12377E7-4CDD-81F5-8A2A-96EBE74F0558}"/>
          </ac:spMkLst>
        </pc:spChg>
        <pc:spChg chg="add mod">
          <ac:chgData name="Jinhong Brejnholt (JINB)" userId="b8219c71-9da7-4a12-aded-a071d88b9102" providerId="ADAL" clId="{8C1D29FC-3003-44F4-BCC3-E324975BB585}" dt="2023-08-26T19:52:00.255" v="551" actId="207"/>
          <ac:spMkLst>
            <pc:docMk/>
            <pc:sldMk cId="1249478487" sldId="269"/>
            <ac:spMk id="7" creationId="{47235A6F-5CBE-E74A-A358-E91C2508DB5C}"/>
          </ac:spMkLst>
        </pc:spChg>
        <pc:spChg chg="add mod">
          <ac:chgData name="Jinhong Brejnholt (JINB)" userId="b8219c71-9da7-4a12-aded-a071d88b9102" providerId="ADAL" clId="{8C1D29FC-3003-44F4-BCC3-E324975BB585}" dt="2023-08-26T19:51:57.340" v="550" actId="207"/>
          <ac:spMkLst>
            <pc:docMk/>
            <pc:sldMk cId="1249478487" sldId="269"/>
            <ac:spMk id="8" creationId="{C9919E1F-6247-8193-99CB-8BFC876B9F90}"/>
          </ac:spMkLst>
        </pc:spChg>
        <pc:spChg chg="add mod">
          <ac:chgData name="Jinhong Brejnholt (JINB)" userId="b8219c71-9da7-4a12-aded-a071d88b9102" providerId="ADAL" clId="{8C1D29FC-3003-44F4-BCC3-E324975BB585}" dt="2023-08-26T19:52:52.749" v="570" actId="255"/>
          <ac:spMkLst>
            <pc:docMk/>
            <pc:sldMk cId="1249478487" sldId="269"/>
            <ac:spMk id="9" creationId="{20791B66-2DE0-F2D7-750E-5D9D51501FE4}"/>
          </ac:spMkLst>
        </pc:spChg>
        <pc:spChg chg="add mod">
          <ac:chgData name="Jinhong Brejnholt (JINB)" userId="b8219c71-9da7-4a12-aded-a071d88b9102" providerId="ADAL" clId="{8C1D29FC-3003-44F4-BCC3-E324975BB585}" dt="2023-08-26T19:52:41.881" v="568" actId="20577"/>
          <ac:spMkLst>
            <pc:docMk/>
            <pc:sldMk cId="1249478487" sldId="269"/>
            <ac:spMk id="10" creationId="{BD7D08B6-5943-0C44-0CEF-D52424A24B1F}"/>
          </ac:spMkLst>
        </pc:spChg>
        <pc:spChg chg="add mod">
          <ac:chgData name="Jinhong Brejnholt (JINB)" userId="b8219c71-9da7-4a12-aded-a071d88b9102" providerId="ADAL" clId="{8C1D29FC-3003-44F4-BCC3-E324975BB585}" dt="2023-08-26T19:53:08.508" v="577" actId="20577"/>
          <ac:spMkLst>
            <pc:docMk/>
            <pc:sldMk cId="1249478487" sldId="269"/>
            <ac:spMk id="11" creationId="{A62EFB70-E3D3-5205-A509-1C9C82DD14B9}"/>
          </ac:spMkLst>
        </pc:spChg>
        <pc:picChg chg="add mod">
          <ac:chgData name="Jinhong Brejnholt (JINB)" userId="b8219c71-9da7-4a12-aded-a071d88b9102" providerId="ADAL" clId="{8C1D29FC-3003-44F4-BCC3-E324975BB585}" dt="2023-08-26T20:09:46.749" v="859" actId="1076"/>
          <ac:picMkLst>
            <pc:docMk/>
            <pc:sldMk cId="1249478487" sldId="269"/>
            <ac:picMk id="13" creationId="{3BFC6061-4928-BE5B-8D01-484D9255A5B4}"/>
          </ac:picMkLst>
        </pc:picChg>
      </pc:sldChg>
      <pc:sldChg chg="addSp delSp modSp new mod setBg">
        <pc:chgData name="Jinhong Brejnholt (JINB)" userId="b8219c71-9da7-4a12-aded-a071d88b9102" providerId="ADAL" clId="{8C1D29FC-3003-44F4-BCC3-E324975BB585}" dt="2023-08-28T11:29:07.776" v="1436" actId="207"/>
        <pc:sldMkLst>
          <pc:docMk/>
          <pc:sldMk cId="588510524" sldId="270"/>
        </pc:sldMkLst>
        <pc:spChg chg="mod">
          <ac:chgData name="Jinhong Brejnholt (JINB)" userId="b8219c71-9da7-4a12-aded-a071d88b9102" providerId="ADAL" clId="{8C1D29FC-3003-44F4-BCC3-E324975BB585}" dt="2023-08-28T11:29:07.776" v="1436" actId="207"/>
          <ac:spMkLst>
            <pc:docMk/>
            <pc:sldMk cId="588510524" sldId="270"/>
            <ac:spMk id="2" creationId="{3728EC1F-B72F-3E45-7F6E-18BF1894F509}"/>
          </ac:spMkLst>
        </pc:spChg>
        <pc:spChg chg="del">
          <ac:chgData name="Jinhong Brejnholt (JINB)" userId="b8219c71-9da7-4a12-aded-a071d88b9102" providerId="ADAL" clId="{8C1D29FC-3003-44F4-BCC3-E324975BB585}" dt="2023-08-26T20:01:05.822" v="784"/>
          <ac:spMkLst>
            <pc:docMk/>
            <pc:sldMk cId="588510524" sldId="270"/>
            <ac:spMk id="3" creationId="{E5FA9E5D-4A98-AEF2-058D-9B4FB4932FD3}"/>
          </ac:spMkLst>
        </pc:spChg>
        <pc:spChg chg="add mod">
          <ac:chgData name="Jinhong Brejnholt (JINB)" userId="b8219c71-9da7-4a12-aded-a071d88b9102" providerId="ADAL" clId="{8C1D29FC-3003-44F4-BCC3-E324975BB585}" dt="2023-08-26T20:04:55.592" v="829" actId="1037"/>
          <ac:spMkLst>
            <pc:docMk/>
            <pc:sldMk cId="588510524" sldId="270"/>
            <ac:spMk id="4" creationId="{C5E65FF5-FF0A-3466-C3C6-DA5226865F2B}"/>
          </ac:spMkLst>
        </pc:spChg>
        <pc:spChg chg="add mod">
          <ac:chgData name="Jinhong Brejnholt (JINB)" userId="b8219c71-9da7-4a12-aded-a071d88b9102" providerId="ADAL" clId="{8C1D29FC-3003-44F4-BCC3-E324975BB585}" dt="2023-08-26T20:04:55.592" v="829" actId="1037"/>
          <ac:spMkLst>
            <pc:docMk/>
            <pc:sldMk cId="588510524" sldId="270"/>
            <ac:spMk id="5" creationId="{E5AA5A32-4F7C-D5B6-6F97-0E4D4128D6EE}"/>
          </ac:spMkLst>
        </pc:spChg>
        <pc:picChg chg="add mod">
          <ac:chgData name="Jinhong Brejnholt (JINB)" userId="b8219c71-9da7-4a12-aded-a071d88b9102" providerId="ADAL" clId="{8C1D29FC-3003-44F4-BCC3-E324975BB585}" dt="2023-08-26T20:07:28.272" v="839" actId="1076"/>
          <ac:picMkLst>
            <pc:docMk/>
            <pc:sldMk cId="588510524" sldId="270"/>
            <ac:picMk id="6" creationId="{A79C5BA8-1B6E-67F4-E25B-690C7C5F20A6}"/>
          </ac:picMkLst>
        </pc:picChg>
        <pc:picChg chg="add mod">
          <ac:chgData name="Jinhong Brejnholt (JINB)" userId="b8219c71-9da7-4a12-aded-a071d88b9102" providerId="ADAL" clId="{8C1D29FC-3003-44F4-BCC3-E324975BB585}" dt="2023-08-26T20:10:11.748" v="863"/>
          <ac:picMkLst>
            <pc:docMk/>
            <pc:sldMk cId="588510524" sldId="270"/>
            <ac:picMk id="7" creationId="{981DF565-11AC-6617-FBCD-C6A2BD378473}"/>
          </ac:picMkLst>
        </pc:picChg>
        <pc:picChg chg="add mod">
          <ac:chgData name="Jinhong Brejnholt (JINB)" userId="b8219c71-9da7-4a12-aded-a071d88b9102" providerId="ADAL" clId="{8C1D29FC-3003-44F4-BCC3-E324975BB585}" dt="2023-08-26T20:04:55.592" v="829" actId="1037"/>
          <ac:picMkLst>
            <pc:docMk/>
            <pc:sldMk cId="588510524" sldId="270"/>
            <ac:picMk id="5122" creationId="{A2AEB884-3DB2-CE10-0985-499815F5882F}"/>
          </ac:picMkLst>
        </pc:picChg>
        <pc:picChg chg="add del">
          <ac:chgData name="Jinhong Brejnholt (JINB)" userId="b8219c71-9da7-4a12-aded-a071d88b9102" providerId="ADAL" clId="{8C1D29FC-3003-44F4-BCC3-E324975BB585}" dt="2023-08-26T20:03:18.100" v="790" actId="478"/>
          <ac:picMkLst>
            <pc:docMk/>
            <pc:sldMk cId="588510524" sldId="270"/>
            <ac:picMk id="5124" creationId="{9ED74878-C935-18B0-6DD1-142389774848}"/>
          </ac:picMkLst>
        </pc:picChg>
        <pc:picChg chg="add mod">
          <ac:chgData name="Jinhong Brejnholt (JINB)" userId="b8219c71-9da7-4a12-aded-a071d88b9102" providerId="ADAL" clId="{8C1D29FC-3003-44F4-BCC3-E324975BB585}" dt="2023-08-26T20:04:55.592" v="829" actId="1037"/>
          <ac:picMkLst>
            <pc:docMk/>
            <pc:sldMk cId="588510524" sldId="270"/>
            <ac:picMk id="5126" creationId="{C01DED91-7904-BBAE-3D0E-055782FF9AA2}"/>
          </ac:picMkLst>
        </pc:picChg>
        <pc:picChg chg="add mod">
          <ac:chgData name="Jinhong Brejnholt (JINB)" userId="b8219c71-9da7-4a12-aded-a071d88b9102" providerId="ADAL" clId="{8C1D29FC-3003-44F4-BCC3-E324975BB585}" dt="2023-08-26T20:06:21.309" v="833" actId="1076"/>
          <ac:picMkLst>
            <pc:docMk/>
            <pc:sldMk cId="588510524" sldId="270"/>
            <ac:picMk id="5128" creationId="{35318938-9EFD-DCB7-E295-1C4C0C8DDAFB}"/>
          </ac:picMkLst>
        </pc:picChg>
        <pc:picChg chg="add mod">
          <ac:chgData name="Jinhong Brejnholt (JINB)" userId="b8219c71-9da7-4a12-aded-a071d88b9102" providerId="ADAL" clId="{8C1D29FC-3003-44F4-BCC3-E324975BB585}" dt="2023-08-26T20:07:23.754" v="837" actId="1076"/>
          <ac:picMkLst>
            <pc:docMk/>
            <pc:sldMk cId="588510524" sldId="270"/>
            <ac:picMk id="5130" creationId="{F93CF697-FB25-D30C-3AB5-E18131FEDAC6}"/>
          </ac:picMkLst>
        </pc:picChg>
      </pc:sldChg>
      <pc:sldChg chg="addSp delSp modSp new mod setBg">
        <pc:chgData name="Jinhong Brejnholt (JINB)" userId="b8219c71-9da7-4a12-aded-a071d88b9102" providerId="ADAL" clId="{8C1D29FC-3003-44F4-BCC3-E324975BB585}" dt="2023-08-27T18:15:33.050" v="1063" actId="208"/>
        <pc:sldMkLst>
          <pc:docMk/>
          <pc:sldMk cId="3357438359" sldId="271"/>
        </pc:sldMkLst>
        <pc:spChg chg="mod">
          <ac:chgData name="Jinhong Brejnholt (JINB)" userId="b8219c71-9da7-4a12-aded-a071d88b9102" providerId="ADAL" clId="{8C1D29FC-3003-44F4-BCC3-E324975BB585}" dt="2023-08-26T20:21:29.330" v="882" actId="26606"/>
          <ac:spMkLst>
            <pc:docMk/>
            <pc:sldMk cId="3357438359" sldId="271"/>
            <ac:spMk id="2" creationId="{B0B7852C-CE9D-CF29-F317-D27B903E9A2C}"/>
          </ac:spMkLst>
        </pc:spChg>
        <pc:spChg chg="del">
          <ac:chgData name="Jinhong Brejnholt (JINB)" userId="b8219c71-9da7-4a12-aded-a071d88b9102" providerId="ADAL" clId="{8C1D29FC-3003-44F4-BCC3-E324975BB585}" dt="2023-08-26T20:21:29.330" v="882" actId="26606"/>
          <ac:spMkLst>
            <pc:docMk/>
            <pc:sldMk cId="3357438359" sldId="271"/>
            <ac:spMk id="3" creationId="{768304E6-1B82-3CF7-8928-A7FE003C0477}"/>
          </ac:spMkLst>
        </pc:spChg>
        <pc:spChg chg="add">
          <ac:chgData name="Jinhong Brejnholt (JINB)" userId="b8219c71-9da7-4a12-aded-a071d88b9102" providerId="ADAL" clId="{8C1D29FC-3003-44F4-BCC3-E324975BB585}" dt="2023-08-26T20:21:29.330" v="882" actId="26606"/>
          <ac:spMkLst>
            <pc:docMk/>
            <pc:sldMk cId="3357438359" sldId="271"/>
            <ac:spMk id="10" creationId="{F240A2FC-E2C3-458D-96B4-5DF9028D93A5}"/>
          </ac:spMkLst>
        </pc:spChg>
        <pc:spChg chg="add">
          <ac:chgData name="Jinhong Brejnholt (JINB)" userId="b8219c71-9da7-4a12-aded-a071d88b9102" providerId="ADAL" clId="{8C1D29FC-3003-44F4-BCC3-E324975BB585}" dt="2023-08-26T20:21:29.330" v="882" actId="26606"/>
          <ac:spMkLst>
            <pc:docMk/>
            <pc:sldMk cId="3357438359" sldId="271"/>
            <ac:spMk id="12" creationId="{5F097929-F3D6-4D1F-8AFC-CF348171A9E1}"/>
          </ac:spMkLst>
        </pc:spChg>
        <pc:spChg chg="add">
          <ac:chgData name="Jinhong Brejnholt (JINB)" userId="b8219c71-9da7-4a12-aded-a071d88b9102" providerId="ADAL" clId="{8C1D29FC-3003-44F4-BCC3-E324975BB585}" dt="2023-08-26T20:21:29.330" v="882" actId="26606"/>
          <ac:spMkLst>
            <pc:docMk/>
            <pc:sldMk cId="3357438359" sldId="271"/>
            <ac:spMk id="16" creationId="{EE362070-691D-44DB-98D4-BC61774B0E61}"/>
          </ac:spMkLst>
        </pc:spChg>
        <pc:spChg chg="add">
          <ac:chgData name="Jinhong Brejnholt (JINB)" userId="b8219c71-9da7-4a12-aded-a071d88b9102" providerId="ADAL" clId="{8C1D29FC-3003-44F4-BCC3-E324975BB585}" dt="2023-08-26T20:21:29.330" v="882" actId="26606"/>
          <ac:spMkLst>
            <pc:docMk/>
            <pc:sldMk cId="3357438359" sldId="271"/>
            <ac:spMk id="20" creationId="{3F0CE275-BAEC-48E9-B00C-1B635C68FF8C}"/>
          </ac:spMkLst>
        </pc:spChg>
        <pc:spChg chg="add">
          <ac:chgData name="Jinhong Brejnholt (JINB)" userId="b8219c71-9da7-4a12-aded-a071d88b9102" providerId="ADAL" clId="{8C1D29FC-3003-44F4-BCC3-E324975BB585}" dt="2023-08-26T20:21:29.330" v="882" actId="26606"/>
          <ac:spMkLst>
            <pc:docMk/>
            <pc:sldMk cId="3357438359" sldId="271"/>
            <ac:spMk id="22" creationId="{A22C524A-01E1-4209-AE20-DA64F7CB1824}"/>
          </ac:spMkLst>
        </pc:spChg>
        <pc:picChg chg="add mod">
          <ac:chgData name="Jinhong Brejnholt (JINB)" userId="b8219c71-9da7-4a12-aded-a071d88b9102" providerId="ADAL" clId="{8C1D29FC-3003-44F4-BCC3-E324975BB585}" dt="2023-08-26T20:21:45.739" v="883"/>
          <ac:picMkLst>
            <pc:docMk/>
            <pc:sldMk cId="3357438359" sldId="271"/>
            <ac:picMk id="4" creationId="{92FBA573-AB53-528D-057D-E4776E272F51}"/>
          </ac:picMkLst>
        </pc:picChg>
        <pc:picChg chg="add mod">
          <ac:chgData name="Jinhong Brejnholt (JINB)" userId="b8219c71-9da7-4a12-aded-a071d88b9102" providerId="ADAL" clId="{8C1D29FC-3003-44F4-BCC3-E324975BB585}" dt="2023-08-27T18:15:33.050" v="1063" actId="208"/>
          <ac:picMkLst>
            <pc:docMk/>
            <pc:sldMk cId="3357438359" sldId="271"/>
            <ac:picMk id="7" creationId="{06624444-8690-6710-3064-95897DBE89BE}"/>
          </ac:picMkLst>
        </pc:picChg>
        <pc:cxnChg chg="add">
          <ac:chgData name="Jinhong Brejnholt (JINB)" userId="b8219c71-9da7-4a12-aded-a071d88b9102" providerId="ADAL" clId="{8C1D29FC-3003-44F4-BCC3-E324975BB585}" dt="2023-08-26T20:21:29.330" v="882" actId="26606"/>
          <ac:cxnSpMkLst>
            <pc:docMk/>
            <pc:sldMk cId="3357438359" sldId="271"/>
            <ac:cxnSpMk id="14" creationId="{43074C91-9045-414B-B5F9-567DAE3EED25}"/>
          </ac:cxnSpMkLst>
        </pc:cxnChg>
        <pc:cxnChg chg="add">
          <ac:chgData name="Jinhong Brejnholt (JINB)" userId="b8219c71-9da7-4a12-aded-a071d88b9102" providerId="ADAL" clId="{8C1D29FC-3003-44F4-BCC3-E324975BB585}" dt="2023-08-26T20:21:29.330" v="882" actId="26606"/>
          <ac:cxnSpMkLst>
            <pc:docMk/>
            <pc:sldMk cId="3357438359" sldId="271"/>
            <ac:cxnSpMk id="18" creationId="{5A7EFE9C-DAE7-4ECA-BDB2-34E2534B8AB7}"/>
          </ac:cxnSpMkLst>
        </pc:cxnChg>
      </pc:sldChg>
      <pc:sldChg chg="addSp delSp modSp new mod setBg setClrOvrMap modNotesTx">
        <pc:chgData name="Jinhong Brejnholt (JINB)" userId="b8219c71-9da7-4a12-aded-a071d88b9102" providerId="ADAL" clId="{8C1D29FC-3003-44F4-BCC3-E324975BB585}" dt="2023-08-27T19:42:57.326" v="1178" actId="20577"/>
        <pc:sldMkLst>
          <pc:docMk/>
          <pc:sldMk cId="2898054515" sldId="272"/>
        </pc:sldMkLst>
        <pc:spChg chg="mod ord">
          <ac:chgData name="Jinhong Brejnholt (JINB)" userId="b8219c71-9da7-4a12-aded-a071d88b9102" providerId="ADAL" clId="{8C1D29FC-3003-44F4-BCC3-E324975BB585}" dt="2023-08-27T19:42:57.326" v="1178" actId="20577"/>
          <ac:spMkLst>
            <pc:docMk/>
            <pc:sldMk cId="2898054515" sldId="272"/>
            <ac:spMk id="2" creationId="{5A225248-50EF-C396-E668-417EE380FB34}"/>
          </ac:spMkLst>
        </pc:spChg>
        <pc:spChg chg="del">
          <ac:chgData name="Jinhong Brejnholt (JINB)" userId="b8219c71-9da7-4a12-aded-a071d88b9102" providerId="ADAL" clId="{8C1D29FC-3003-44F4-BCC3-E324975BB585}" dt="2023-08-27T19:40:06.169" v="1107"/>
          <ac:spMkLst>
            <pc:docMk/>
            <pc:sldMk cId="2898054515" sldId="272"/>
            <ac:spMk id="3" creationId="{8FA4079B-5FB0-DAB8-EFB1-DD5D2ADA6E15}"/>
          </ac:spMkLst>
        </pc:spChg>
        <pc:spChg chg="add del">
          <ac:chgData name="Jinhong Brejnholt (JINB)" userId="b8219c71-9da7-4a12-aded-a071d88b9102" providerId="ADAL" clId="{8C1D29FC-3003-44F4-BCC3-E324975BB585}" dt="2023-08-27T19:41:34.575" v="1159" actId="478"/>
          <ac:spMkLst>
            <pc:docMk/>
            <pc:sldMk cId="2898054515" sldId="272"/>
            <ac:spMk id="1030" creationId="{FFE41513-BA0B-F046-312F-D2676A1DBC62}"/>
          </ac:spMkLst>
        </pc:spChg>
        <pc:spChg chg="add del">
          <ac:chgData name="Jinhong Brejnholt (JINB)" userId="b8219c71-9da7-4a12-aded-a071d88b9102" providerId="ADAL" clId="{8C1D29FC-3003-44F4-BCC3-E324975BB585}" dt="2023-08-27T19:40:21.590" v="1109" actId="26606"/>
          <ac:spMkLst>
            <pc:docMk/>
            <pc:sldMk cId="2898054515" sldId="272"/>
            <ac:spMk id="1031" creationId="{D829E218-74FB-4455-98BE-F2C5BA8978BE}"/>
          </ac:spMkLst>
        </pc:spChg>
        <pc:spChg chg="add del">
          <ac:chgData name="Jinhong Brejnholt (JINB)" userId="b8219c71-9da7-4a12-aded-a071d88b9102" providerId="ADAL" clId="{8C1D29FC-3003-44F4-BCC3-E324975BB585}" dt="2023-08-27T19:40:21.590" v="1109" actId="26606"/>
          <ac:spMkLst>
            <pc:docMk/>
            <pc:sldMk cId="2898054515" sldId="272"/>
            <ac:spMk id="1033" creationId="{7E8D75FD-D4F9-4D11-B70D-82EFCB4CFA5B}"/>
          </ac:spMkLst>
        </pc:spChg>
        <pc:spChg chg="add del">
          <ac:chgData name="Jinhong Brejnholt (JINB)" userId="b8219c71-9da7-4a12-aded-a071d88b9102" providerId="ADAL" clId="{8C1D29FC-3003-44F4-BCC3-E324975BB585}" dt="2023-08-27T19:40:21.590" v="1109" actId="26606"/>
          <ac:spMkLst>
            <pc:docMk/>
            <pc:sldMk cId="2898054515" sldId="272"/>
            <ac:spMk id="1037" creationId="{2FDF0794-1B86-42B2-B8C7-F60123E638ED}"/>
          </ac:spMkLst>
        </pc:spChg>
        <pc:spChg chg="add del">
          <ac:chgData name="Jinhong Brejnholt (JINB)" userId="b8219c71-9da7-4a12-aded-a071d88b9102" providerId="ADAL" clId="{8C1D29FC-3003-44F4-BCC3-E324975BB585}" dt="2023-08-27T19:40:21.590" v="1109" actId="26606"/>
          <ac:spMkLst>
            <pc:docMk/>
            <pc:sldMk cId="2898054515" sldId="272"/>
            <ac:spMk id="1039" creationId="{C5373426-E26E-431D-959C-5DB96C0B6208}"/>
          </ac:spMkLst>
        </pc:spChg>
        <pc:spChg chg="add del">
          <ac:chgData name="Jinhong Brejnholt (JINB)" userId="b8219c71-9da7-4a12-aded-a071d88b9102" providerId="ADAL" clId="{8C1D29FC-3003-44F4-BCC3-E324975BB585}" dt="2023-08-27T19:40:34.934" v="1111" actId="26606"/>
          <ac:spMkLst>
            <pc:docMk/>
            <pc:sldMk cId="2898054515" sldId="272"/>
            <ac:spMk id="1043" creationId="{78967BEA-EA6A-4FF1-94E2-B010B61A36A9}"/>
          </ac:spMkLst>
        </pc:spChg>
        <pc:spChg chg="add del">
          <ac:chgData name="Jinhong Brejnholt (JINB)" userId="b8219c71-9da7-4a12-aded-a071d88b9102" providerId="ADAL" clId="{8C1D29FC-3003-44F4-BCC3-E324975BB585}" dt="2023-08-27T19:40:34.934" v="1111" actId="26606"/>
          <ac:spMkLst>
            <pc:docMk/>
            <pc:sldMk cId="2898054515" sldId="272"/>
            <ac:spMk id="1044" creationId="{F240A2FC-E2C3-458D-96B4-5DF9028D93A5}"/>
          </ac:spMkLst>
        </pc:spChg>
        <pc:spChg chg="add del">
          <ac:chgData name="Jinhong Brejnholt (JINB)" userId="b8219c71-9da7-4a12-aded-a071d88b9102" providerId="ADAL" clId="{8C1D29FC-3003-44F4-BCC3-E324975BB585}" dt="2023-08-27T19:40:34.934" v="1111" actId="26606"/>
          <ac:spMkLst>
            <pc:docMk/>
            <pc:sldMk cId="2898054515" sldId="272"/>
            <ac:spMk id="1045" creationId="{5F097929-F3D6-4D1F-8AFC-CF348171A9E1}"/>
          </ac:spMkLst>
        </pc:spChg>
        <pc:spChg chg="add del">
          <ac:chgData name="Jinhong Brejnholt (JINB)" userId="b8219c71-9da7-4a12-aded-a071d88b9102" providerId="ADAL" clId="{8C1D29FC-3003-44F4-BCC3-E324975BB585}" dt="2023-08-27T19:40:34.934" v="1111" actId="26606"/>
          <ac:spMkLst>
            <pc:docMk/>
            <pc:sldMk cId="2898054515" sldId="272"/>
            <ac:spMk id="1047" creationId="{33428ACC-71EC-4171-9527-10983BA6B41D}"/>
          </ac:spMkLst>
        </pc:spChg>
        <pc:spChg chg="add del">
          <ac:chgData name="Jinhong Brejnholt (JINB)" userId="b8219c71-9da7-4a12-aded-a071d88b9102" providerId="ADAL" clId="{8C1D29FC-3003-44F4-BCC3-E324975BB585}" dt="2023-08-27T19:40:34.934" v="1111" actId="26606"/>
          <ac:spMkLst>
            <pc:docMk/>
            <pc:sldMk cId="2898054515" sldId="272"/>
            <ac:spMk id="1049" creationId="{2B9BBBC4-97A3-47D2-BFFE-A68530CDB9DC}"/>
          </ac:spMkLst>
        </pc:spChg>
        <pc:spChg chg="add del">
          <ac:chgData name="Jinhong Brejnholt (JINB)" userId="b8219c71-9da7-4a12-aded-a071d88b9102" providerId="ADAL" clId="{8C1D29FC-3003-44F4-BCC3-E324975BB585}" dt="2023-08-27T19:41:39.916" v="1160" actId="26606"/>
          <ac:spMkLst>
            <pc:docMk/>
            <pc:sldMk cId="2898054515" sldId="272"/>
            <ac:spMk id="1052" creationId="{19C0D743-B1D4-4E51-9DA7-C7D5DFB38BA1}"/>
          </ac:spMkLst>
        </pc:spChg>
        <pc:spChg chg="add del">
          <ac:chgData name="Jinhong Brejnholt (JINB)" userId="b8219c71-9da7-4a12-aded-a071d88b9102" providerId="ADAL" clId="{8C1D29FC-3003-44F4-BCC3-E324975BB585}" dt="2023-08-27T19:41:39.916" v="1160" actId="26606"/>
          <ac:spMkLst>
            <pc:docMk/>
            <pc:sldMk cId="2898054515" sldId="272"/>
            <ac:spMk id="1053" creationId="{9C79E85A-4471-4765-8CC6-CC72735E6DCE}"/>
          </ac:spMkLst>
        </pc:spChg>
        <pc:spChg chg="add">
          <ac:chgData name="Jinhong Brejnholt (JINB)" userId="b8219c71-9da7-4a12-aded-a071d88b9102" providerId="ADAL" clId="{8C1D29FC-3003-44F4-BCC3-E324975BB585}" dt="2023-08-27T19:41:39.916" v="1160" actId="26606"/>
          <ac:spMkLst>
            <pc:docMk/>
            <pc:sldMk cId="2898054515" sldId="272"/>
            <ac:spMk id="1058" creationId="{D829E218-74FB-4455-98BE-F2C5BA8978BE}"/>
          </ac:spMkLst>
        </pc:spChg>
        <pc:spChg chg="add">
          <ac:chgData name="Jinhong Brejnholt (JINB)" userId="b8219c71-9da7-4a12-aded-a071d88b9102" providerId="ADAL" clId="{8C1D29FC-3003-44F4-BCC3-E324975BB585}" dt="2023-08-27T19:41:39.916" v="1160" actId="26606"/>
          <ac:spMkLst>
            <pc:docMk/>
            <pc:sldMk cId="2898054515" sldId="272"/>
            <ac:spMk id="1060" creationId="{7E8D75FD-D4F9-4D11-B70D-82EFCB4CFA5B}"/>
          </ac:spMkLst>
        </pc:spChg>
        <pc:spChg chg="add">
          <ac:chgData name="Jinhong Brejnholt (JINB)" userId="b8219c71-9da7-4a12-aded-a071d88b9102" providerId="ADAL" clId="{8C1D29FC-3003-44F4-BCC3-E324975BB585}" dt="2023-08-27T19:41:39.916" v="1160" actId="26606"/>
          <ac:spMkLst>
            <pc:docMk/>
            <pc:sldMk cId="2898054515" sldId="272"/>
            <ac:spMk id="1064" creationId="{7319A1DD-F557-4EC6-8A8C-F7617B4CD678}"/>
          </ac:spMkLst>
        </pc:spChg>
        <pc:picChg chg="add mod">
          <ac:chgData name="Jinhong Brejnholt (JINB)" userId="b8219c71-9da7-4a12-aded-a071d88b9102" providerId="ADAL" clId="{8C1D29FC-3003-44F4-BCC3-E324975BB585}" dt="2023-08-27T19:41:39.916" v="1160" actId="26606"/>
          <ac:picMkLst>
            <pc:docMk/>
            <pc:sldMk cId="2898054515" sldId="272"/>
            <ac:picMk id="1026" creationId="{EC6C6DDC-8EBD-FB4C-5B10-9C3E266F0A70}"/>
          </ac:picMkLst>
        </pc:picChg>
        <pc:cxnChg chg="add del">
          <ac:chgData name="Jinhong Brejnholt (JINB)" userId="b8219c71-9da7-4a12-aded-a071d88b9102" providerId="ADAL" clId="{8C1D29FC-3003-44F4-BCC3-E324975BB585}" dt="2023-08-27T19:40:21.590" v="1109" actId="26606"/>
          <ac:cxnSpMkLst>
            <pc:docMk/>
            <pc:sldMk cId="2898054515" sldId="272"/>
            <ac:cxnSpMk id="1035" creationId="{1F5DC8C3-BA5F-4EED-BB9A-A14272BD82A1}"/>
          </ac:cxnSpMkLst>
        </pc:cxnChg>
        <pc:cxnChg chg="add del">
          <ac:chgData name="Jinhong Brejnholt (JINB)" userId="b8219c71-9da7-4a12-aded-a071d88b9102" providerId="ADAL" clId="{8C1D29FC-3003-44F4-BCC3-E324975BB585}" dt="2023-08-27T19:40:21.590" v="1109" actId="26606"/>
          <ac:cxnSpMkLst>
            <pc:docMk/>
            <pc:sldMk cId="2898054515" sldId="272"/>
            <ac:cxnSpMk id="1041" creationId="{96D07482-83A3-4451-943C-B46961082957}"/>
          </ac:cxnSpMkLst>
        </pc:cxnChg>
        <pc:cxnChg chg="add del">
          <ac:chgData name="Jinhong Brejnholt (JINB)" userId="b8219c71-9da7-4a12-aded-a071d88b9102" providerId="ADAL" clId="{8C1D29FC-3003-44F4-BCC3-E324975BB585}" dt="2023-08-27T19:40:34.934" v="1111" actId="26606"/>
          <ac:cxnSpMkLst>
            <pc:docMk/>
            <pc:sldMk cId="2898054515" sldId="272"/>
            <ac:cxnSpMk id="1046" creationId="{43074C91-9045-414B-B5F9-567DAE3EED25}"/>
          </ac:cxnSpMkLst>
        </pc:cxnChg>
        <pc:cxnChg chg="add del">
          <ac:chgData name="Jinhong Brejnholt (JINB)" userId="b8219c71-9da7-4a12-aded-a071d88b9102" providerId="ADAL" clId="{8C1D29FC-3003-44F4-BCC3-E324975BB585}" dt="2023-08-27T19:40:34.934" v="1111" actId="26606"/>
          <ac:cxnSpMkLst>
            <pc:docMk/>
            <pc:sldMk cId="2898054515" sldId="272"/>
            <ac:cxnSpMk id="1048" creationId="{BA22713B-ABB6-4391-97F9-0449A2B9B664}"/>
          </ac:cxnSpMkLst>
        </pc:cxnChg>
        <pc:cxnChg chg="add del">
          <ac:chgData name="Jinhong Brejnholt (JINB)" userId="b8219c71-9da7-4a12-aded-a071d88b9102" providerId="ADAL" clId="{8C1D29FC-3003-44F4-BCC3-E324975BB585}" dt="2023-08-27T19:41:39.916" v="1160" actId="26606"/>
          <ac:cxnSpMkLst>
            <pc:docMk/>
            <pc:sldMk cId="2898054515" sldId="272"/>
            <ac:cxnSpMk id="1051" creationId="{22E0153F-9015-419B-A6CF-89D70D5A9093}"/>
          </ac:cxnSpMkLst>
        </pc:cxnChg>
        <pc:cxnChg chg="add">
          <ac:chgData name="Jinhong Brejnholt (JINB)" userId="b8219c71-9da7-4a12-aded-a071d88b9102" providerId="ADAL" clId="{8C1D29FC-3003-44F4-BCC3-E324975BB585}" dt="2023-08-27T19:41:39.916" v="1160" actId="26606"/>
          <ac:cxnSpMkLst>
            <pc:docMk/>
            <pc:sldMk cId="2898054515" sldId="272"/>
            <ac:cxnSpMk id="1062" creationId="{1F5DC8C3-BA5F-4EED-BB9A-A14272BD82A1}"/>
          </ac:cxnSpMkLst>
        </pc:cxnChg>
        <pc:cxnChg chg="add">
          <ac:chgData name="Jinhong Brejnholt (JINB)" userId="b8219c71-9da7-4a12-aded-a071d88b9102" providerId="ADAL" clId="{8C1D29FC-3003-44F4-BCC3-E324975BB585}" dt="2023-08-27T19:41:39.916" v="1160" actId="26606"/>
          <ac:cxnSpMkLst>
            <pc:docMk/>
            <pc:sldMk cId="2898054515" sldId="272"/>
            <ac:cxnSpMk id="1066" creationId="{D28A9C89-B313-458F-9C85-515930A51A93}"/>
          </ac:cxnSpMkLst>
        </pc:cxnChg>
      </pc:sldChg>
      <pc:sldChg chg="addSp modSp add del mod">
        <pc:chgData name="Jinhong Brejnholt (JINB)" userId="b8219c71-9da7-4a12-aded-a071d88b9102" providerId="ADAL" clId="{8C1D29FC-3003-44F4-BCC3-E324975BB585}" dt="2023-08-27T19:49:12.970" v="1295" actId="47"/>
        <pc:sldMkLst>
          <pc:docMk/>
          <pc:sldMk cId="3834597846" sldId="273"/>
        </pc:sldMkLst>
        <pc:spChg chg="add mod">
          <ac:chgData name="Jinhong Brejnholt (JINB)" userId="b8219c71-9da7-4a12-aded-a071d88b9102" providerId="ADAL" clId="{8C1D29FC-3003-44F4-BCC3-E324975BB585}" dt="2023-08-27T19:45:13.184" v="1259" actId="1035"/>
          <ac:spMkLst>
            <pc:docMk/>
            <pc:sldMk cId="3834597846" sldId="273"/>
            <ac:spMk id="5" creationId="{F141874C-6BE2-8057-1BFB-CB232A4E1D09}"/>
          </ac:spMkLst>
        </pc:spChg>
        <pc:spChg chg="add mod">
          <ac:chgData name="Jinhong Brejnholt (JINB)" userId="b8219c71-9da7-4a12-aded-a071d88b9102" providerId="ADAL" clId="{8C1D29FC-3003-44F4-BCC3-E324975BB585}" dt="2023-08-27T19:45:13.184" v="1259" actId="1035"/>
          <ac:spMkLst>
            <pc:docMk/>
            <pc:sldMk cId="3834597846" sldId="273"/>
            <ac:spMk id="6" creationId="{B139CA6A-3D69-FFC9-8C8F-89B121ECCAED}"/>
          </ac:spMkLst>
        </pc:spChg>
        <pc:spChg chg="add mod">
          <ac:chgData name="Jinhong Brejnholt (JINB)" userId="b8219c71-9da7-4a12-aded-a071d88b9102" providerId="ADAL" clId="{8C1D29FC-3003-44F4-BCC3-E324975BB585}" dt="2023-08-27T19:45:13.184" v="1259" actId="1035"/>
          <ac:spMkLst>
            <pc:docMk/>
            <pc:sldMk cId="3834597846" sldId="273"/>
            <ac:spMk id="7" creationId="{115A0EC2-9CB1-AD69-FD19-16AC4214A215}"/>
          </ac:spMkLst>
        </pc:spChg>
        <pc:spChg chg="add mod">
          <ac:chgData name="Jinhong Brejnholt (JINB)" userId="b8219c71-9da7-4a12-aded-a071d88b9102" providerId="ADAL" clId="{8C1D29FC-3003-44F4-BCC3-E324975BB585}" dt="2023-08-27T19:45:25.137" v="1260" actId="207"/>
          <ac:spMkLst>
            <pc:docMk/>
            <pc:sldMk cId="3834597846" sldId="273"/>
            <ac:spMk id="8" creationId="{FB8E0315-2C4E-E104-D094-E469DB540CCD}"/>
          </ac:spMkLst>
        </pc:spChg>
        <pc:spChg chg="add mod">
          <ac:chgData name="Jinhong Brejnholt (JINB)" userId="b8219c71-9da7-4a12-aded-a071d88b9102" providerId="ADAL" clId="{8C1D29FC-3003-44F4-BCC3-E324975BB585}" dt="2023-08-27T19:45:28.214" v="1261" actId="207"/>
          <ac:spMkLst>
            <pc:docMk/>
            <pc:sldMk cId="3834597846" sldId="273"/>
            <ac:spMk id="10" creationId="{4D02454C-FC1A-50D0-AB4B-E7752988A99B}"/>
          </ac:spMkLst>
        </pc:spChg>
        <pc:spChg chg="add mod">
          <ac:chgData name="Jinhong Brejnholt (JINB)" userId="b8219c71-9da7-4a12-aded-a071d88b9102" providerId="ADAL" clId="{8C1D29FC-3003-44F4-BCC3-E324975BB585}" dt="2023-08-27T19:45:46.654" v="1262" actId="1076"/>
          <ac:spMkLst>
            <pc:docMk/>
            <pc:sldMk cId="3834597846" sldId="273"/>
            <ac:spMk id="12" creationId="{928D42B9-2CE6-B194-F4BB-2ED0009B923E}"/>
          </ac:spMkLst>
        </pc:spChg>
        <pc:spChg chg="add mod">
          <ac:chgData name="Jinhong Brejnholt (JINB)" userId="b8219c71-9da7-4a12-aded-a071d88b9102" providerId="ADAL" clId="{8C1D29FC-3003-44F4-BCC3-E324975BB585}" dt="2023-08-27T19:45:13.184" v="1259" actId="1035"/>
          <ac:spMkLst>
            <pc:docMk/>
            <pc:sldMk cId="3834597846" sldId="273"/>
            <ac:spMk id="14" creationId="{04004EB8-277D-000D-8FBE-07B5BCF0020D}"/>
          </ac:spMkLst>
        </pc:spChg>
        <pc:spChg chg="add mod">
          <ac:chgData name="Jinhong Brejnholt (JINB)" userId="b8219c71-9da7-4a12-aded-a071d88b9102" providerId="ADAL" clId="{8C1D29FC-3003-44F4-BCC3-E324975BB585}" dt="2023-08-27T19:45:13.184" v="1259" actId="1035"/>
          <ac:spMkLst>
            <pc:docMk/>
            <pc:sldMk cId="3834597846" sldId="273"/>
            <ac:spMk id="15" creationId="{435C95DA-1C8B-8235-66F0-4F6F1EB30598}"/>
          </ac:spMkLst>
        </pc:spChg>
      </pc:sldChg>
      <pc:sldChg chg="addSp modSp add mod">
        <pc:chgData name="Jinhong Brejnholt (JINB)" userId="b8219c71-9da7-4a12-aded-a071d88b9102" providerId="ADAL" clId="{8C1D29FC-3003-44F4-BCC3-E324975BB585}" dt="2023-08-27T19:49:44.202" v="1301" actId="207"/>
        <pc:sldMkLst>
          <pc:docMk/>
          <pc:sldMk cId="2358190678" sldId="274"/>
        </pc:sldMkLst>
        <pc:spChg chg="add mod">
          <ac:chgData name="Jinhong Brejnholt (JINB)" userId="b8219c71-9da7-4a12-aded-a071d88b9102" providerId="ADAL" clId="{8C1D29FC-3003-44F4-BCC3-E324975BB585}" dt="2023-08-27T19:49:44.202" v="1301" actId="207"/>
          <ac:spMkLst>
            <pc:docMk/>
            <pc:sldMk cId="2358190678" sldId="274"/>
            <ac:spMk id="3" creationId="{24F462E5-5549-16BC-60A0-F3938E04F2BF}"/>
          </ac:spMkLst>
        </pc:spChg>
        <pc:spChg chg="add mod">
          <ac:chgData name="Jinhong Brejnholt (JINB)" userId="b8219c71-9da7-4a12-aded-a071d88b9102" providerId="ADAL" clId="{8C1D29FC-3003-44F4-BCC3-E324975BB585}" dt="2023-08-27T19:49:42.016" v="1300" actId="207"/>
          <ac:spMkLst>
            <pc:docMk/>
            <pc:sldMk cId="2358190678" sldId="274"/>
            <ac:spMk id="5" creationId="{FA28017D-B09E-8D4B-D6F6-CFAA3B03001E}"/>
          </ac:spMkLst>
        </pc:spChg>
        <pc:spChg chg="add mod">
          <ac:chgData name="Jinhong Brejnholt (JINB)" userId="b8219c71-9da7-4a12-aded-a071d88b9102" providerId="ADAL" clId="{8C1D29FC-3003-44F4-BCC3-E324975BB585}" dt="2023-08-27T19:49:39.432" v="1299" actId="207"/>
          <ac:spMkLst>
            <pc:docMk/>
            <pc:sldMk cId="2358190678" sldId="274"/>
            <ac:spMk id="6" creationId="{ABE787CC-3FBD-9987-D00E-EBDCF2655F8A}"/>
          </ac:spMkLst>
        </pc:spChg>
        <pc:spChg chg="add mod">
          <ac:chgData name="Jinhong Brejnholt (JINB)" userId="b8219c71-9da7-4a12-aded-a071d88b9102" providerId="ADAL" clId="{8C1D29FC-3003-44F4-BCC3-E324975BB585}" dt="2023-08-27T19:48:59.019" v="1293" actId="1076"/>
          <ac:spMkLst>
            <pc:docMk/>
            <pc:sldMk cId="2358190678" sldId="274"/>
            <ac:spMk id="7" creationId="{3B40A43C-F260-654E-236F-360824DD1FB5}"/>
          </ac:spMkLst>
        </pc:spChg>
        <pc:spChg chg="add mod">
          <ac:chgData name="Jinhong Brejnholt (JINB)" userId="b8219c71-9da7-4a12-aded-a071d88b9102" providerId="ADAL" clId="{8C1D29FC-3003-44F4-BCC3-E324975BB585}" dt="2023-08-27T19:48:55.541" v="1292" actId="1076"/>
          <ac:spMkLst>
            <pc:docMk/>
            <pc:sldMk cId="2358190678" sldId="274"/>
            <ac:spMk id="8" creationId="{33169110-50EC-3334-B878-D6223445F40B}"/>
          </ac:spMkLst>
        </pc:spChg>
        <pc:spChg chg="add mod">
          <ac:chgData name="Jinhong Brejnholt (JINB)" userId="b8219c71-9da7-4a12-aded-a071d88b9102" providerId="ADAL" clId="{8C1D29FC-3003-44F4-BCC3-E324975BB585}" dt="2023-08-27T19:49:22.894" v="1297" actId="207"/>
          <ac:spMkLst>
            <pc:docMk/>
            <pc:sldMk cId="2358190678" sldId="274"/>
            <ac:spMk id="9" creationId="{719158D4-20AE-E026-60A2-D0F29BA20CBF}"/>
          </ac:spMkLst>
        </pc:spChg>
        <pc:spChg chg="add mod">
          <ac:chgData name="Jinhong Brejnholt (JINB)" userId="b8219c71-9da7-4a12-aded-a071d88b9102" providerId="ADAL" clId="{8C1D29FC-3003-44F4-BCC3-E324975BB585}" dt="2023-08-27T19:49:20.673" v="1296" actId="207"/>
          <ac:spMkLst>
            <pc:docMk/>
            <pc:sldMk cId="2358190678" sldId="274"/>
            <ac:spMk id="10" creationId="{BF38C910-84D8-82CC-E682-0D4D67A01017}"/>
          </ac:spMkLst>
        </pc:spChg>
        <pc:spChg chg="add mod">
          <ac:chgData name="Jinhong Brejnholt (JINB)" userId="b8219c71-9da7-4a12-aded-a071d88b9102" providerId="ADAL" clId="{8C1D29FC-3003-44F4-BCC3-E324975BB585}" dt="2023-08-27T19:49:36.136" v="1298" actId="207"/>
          <ac:spMkLst>
            <pc:docMk/>
            <pc:sldMk cId="2358190678" sldId="274"/>
            <ac:spMk id="11" creationId="{266A5F9C-E4A2-981A-EA3B-4EB48E0D4BB2}"/>
          </ac:spMkLst>
        </pc:spChg>
        <pc:picChg chg="mod">
          <ac:chgData name="Jinhong Brejnholt (JINB)" userId="b8219c71-9da7-4a12-aded-a071d88b9102" providerId="ADAL" clId="{8C1D29FC-3003-44F4-BCC3-E324975BB585}" dt="2023-08-27T19:49:07.893" v="1294"/>
          <ac:picMkLst>
            <pc:docMk/>
            <pc:sldMk cId="2358190678" sldId="274"/>
            <ac:picMk id="4" creationId="{02E2FAC4-8F37-365E-8C9B-6F3A359F6A91}"/>
          </ac:picMkLst>
        </pc:picChg>
      </pc:sldChg>
    </pc:docChg>
  </pc:docChgLst>
  <pc:docChgLst>
    <pc:chgData name="Jinhong Brejnholt (JINB)" userId="b8219c71-9da7-4a12-aded-a071d88b9102" providerId="ADAL" clId="{29E68354-3A7B-45B3-991F-8AC8B0CC9270}"/>
    <pc:docChg chg="undo custSel addSld delSld modSld sldOrd">
      <pc:chgData name="Jinhong Brejnholt (JINB)" userId="b8219c71-9da7-4a12-aded-a071d88b9102" providerId="ADAL" clId="{29E68354-3A7B-45B3-991F-8AC8B0CC9270}" dt="2023-11-17T08:41:52.918" v="957" actId="20577"/>
      <pc:docMkLst>
        <pc:docMk/>
      </pc:docMkLst>
      <pc:sldChg chg="addSp delSp modSp mod setClrOvrMap">
        <pc:chgData name="Jinhong Brejnholt (JINB)" userId="b8219c71-9da7-4a12-aded-a071d88b9102" providerId="ADAL" clId="{29E68354-3A7B-45B3-991F-8AC8B0CC9270}" dt="2023-11-15T13:34:08.735" v="803" actId="26606"/>
        <pc:sldMkLst>
          <pc:docMk/>
          <pc:sldMk cId="2367757329" sldId="257"/>
        </pc:sldMkLst>
        <pc:spChg chg="mod">
          <ac:chgData name="Jinhong Brejnholt (JINB)" userId="b8219c71-9da7-4a12-aded-a071d88b9102" providerId="ADAL" clId="{29E68354-3A7B-45B3-991F-8AC8B0CC9270}" dt="2023-11-15T13:34:08.735" v="803" actId="26606"/>
          <ac:spMkLst>
            <pc:docMk/>
            <pc:sldMk cId="2367757329" sldId="257"/>
            <ac:spMk id="2" creationId="{703B912C-2870-3DC1-14D0-550D9028F951}"/>
          </ac:spMkLst>
        </pc:spChg>
        <pc:spChg chg="mod">
          <ac:chgData name="Jinhong Brejnholt (JINB)" userId="b8219c71-9da7-4a12-aded-a071d88b9102" providerId="ADAL" clId="{29E68354-3A7B-45B3-991F-8AC8B0CC9270}" dt="2023-11-15T13:34:08.735" v="803" actId="26606"/>
          <ac:spMkLst>
            <pc:docMk/>
            <pc:sldMk cId="2367757329" sldId="257"/>
            <ac:spMk id="3" creationId="{5DD965FE-0896-C096-BC46-84A121C0C866}"/>
          </ac:spMkLst>
        </pc:spChg>
        <pc:spChg chg="del">
          <ac:chgData name="Jinhong Brejnholt (JINB)" userId="b8219c71-9da7-4a12-aded-a071d88b9102" providerId="ADAL" clId="{29E68354-3A7B-45B3-991F-8AC8B0CC9270}" dt="2023-11-15T13:34:08.735" v="803" actId="26606"/>
          <ac:spMkLst>
            <pc:docMk/>
            <pc:sldMk cId="2367757329" sldId="257"/>
            <ac:spMk id="12" creationId="{19C0D743-B1D4-4E51-9DA7-C7D5DFB38BA1}"/>
          </ac:spMkLst>
        </pc:spChg>
        <pc:spChg chg="del">
          <ac:chgData name="Jinhong Brejnholt (JINB)" userId="b8219c71-9da7-4a12-aded-a071d88b9102" providerId="ADAL" clId="{29E68354-3A7B-45B3-991F-8AC8B0CC9270}" dt="2023-11-15T13:34:08.735" v="803" actId="26606"/>
          <ac:spMkLst>
            <pc:docMk/>
            <pc:sldMk cId="2367757329" sldId="257"/>
            <ac:spMk id="14" creationId="{9C79E85A-4471-4765-8CC6-CC72735E6DCE}"/>
          </ac:spMkLst>
        </pc:spChg>
        <pc:spChg chg="add">
          <ac:chgData name="Jinhong Brejnholt (JINB)" userId="b8219c71-9da7-4a12-aded-a071d88b9102" providerId="ADAL" clId="{29E68354-3A7B-45B3-991F-8AC8B0CC9270}" dt="2023-11-15T13:34:08.735" v="803" actId="26606"/>
          <ac:spMkLst>
            <pc:docMk/>
            <pc:sldMk cId="2367757329" sldId="257"/>
            <ac:spMk id="1031" creationId="{990D0034-F768-41E7-85D4-F38C4DE85770}"/>
          </ac:spMkLst>
        </pc:spChg>
        <pc:picChg chg="mod ord">
          <ac:chgData name="Jinhong Brejnholt (JINB)" userId="b8219c71-9da7-4a12-aded-a071d88b9102" providerId="ADAL" clId="{29E68354-3A7B-45B3-991F-8AC8B0CC9270}" dt="2023-11-15T13:34:08.735" v="803" actId="26606"/>
          <ac:picMkLst>
            <pc:docMk/>
            <pc:sldMk cId="2367757329" sldId="257"/>
            <ac:picMk id="5" creationId="{EE926BD1-6C73-70D3-6F1E-476E2E158CA8}"/>
          </ac:picMkLst>
        </pc:picChg>
        <pc:picChg chg="del">
          <ac:chgData name="Jinhong Brejnholt (JINB)" userId="b8219c71-9da7-4a12-aded-a071d88b9102" providerId="ADAL" clId="{29E68354-3A7B-45B3-991F-8AC8B0CC9270}" dt="2023-11-15T12:11:52.187" v="247" actId="478"/>
          <ac:picMkLst>
            <pc:docMk/>
            <pc:sldMk cId="2367757329" sldId="257"/>
            <ac:picMk id="6" creationId="{1D7410DF-01E9-A9B3-67FE-B8BBF8757C03}"/>
          </ac:picMkLst>
        </pc:picChg>
        <pc:picChg chg="add mod">
          <ac:chgData name="Jinhong Brejnholt (JINB)" userId="b8219c71-9da7-4a12-aded-a071d88b9102" providerId="ADAL" clId="{29E68354-3A7B-45B3-991F-8AC8B0CC9270}" dt="2023-11-15T12:11:55.477" v="248" actId="1076"/>
          <ac:picMkLst>
            <pc:docMk/>
            <pc:sldMk cId="2367757329" sldId="257"/>
            <ac:picMk id="1026" creationId="{EF26BA84-E67D-657D-0114-7FD9DFC5B671}"/>
          </ac:picMkLst>
        </pc:picChg>
        <pc:cxnChg chg="del">
          <ac:chgData name="Jinhong Brejnholt (JINB)" userId="b8219c71-9da7-4a12-aded-a071d88b9102" providerId="ADAL" clId="{29E68354-3A7B-45B3-991F-8AC8B0CC9270}" dt="2023-11-15T13:34:08.735" v="803" actId="26606"/>
          <ac:cxnSpMkLst>
            <pc:docMk/>
            <pc:sldMk cId="2367757329" sldId="257"/>
            <ac:cxnSpMk id="10" creationId="{22E0153F-9015-419B-A6CF-89D70D5A9093}"/>
          </ac:cxnSpMkLst>
        </pc:cxnChg>
        <pc:cxnChg chg="add">
          <ac:chgData name="Jinhong Brejnholt (JINB)" userId="b8219c71-9da7-4a12-aded-a071d88b9102" providerId="ADAL" clId="{29E68354-3A7B-45B3-991F-8AC8B0CC9270}" dt="2023-11-15T13:34:08.735" v="803" actId="26606"/>
          <ac:cxnSpMkLst>
            <pc:docMk/>
            <pc:sldMk cId="2367757329" sldId="257"/>
            <ac:cxnSpMk id="1033" creationId="{5A0A5CF6-407C-4691-8122-49DF69D0020D}"/>
          </ac:cxnSpMkLst>
        </pc:cxnChg>
      </pc:sldChg>
      <pc:sldChg chg="modSp mod">
        <pc:chgData name="Jinhong Brejnholt (JINB)" userId="b8219c71-9da7-4a12-aded-a071d88b9102" providerId="ADAL" clId="{29E68354-3A7B-45B3-991F-8AC8B0CC9270}" dt="2023-11-17T08:35:29.218" v="918" actId="1076"/>
        <pc:sldMkLst>
          <pc:docMk/>
          <pc:sldMk cId="1867024182" sldId="261"/>
        </pc:sldMkLst>
        <pc:spChg chg="mod">
          <ac:chgData name="Jinhong Brejnholt (JINB)" userId="b8219c71-9da7-4a12-aded-a071d88b9102" providerId="ADAL" clId="{29E68354-3A7B-45B3-991F-8AC8B0CC9270}" dt="2023-11-17T08:35:29.218" v="918" actId="1076"/>
          <ac:spMkLst>
            <pc:docMk/>
            <pc:sldMk cId="1867024182" sldId="261"/>
            <ac:spMk id="4" creationId="{B94C12D5-A334-47DA-595D-27D620D864CA}"/>
          </ac:spMkLst>
        </pc:spChg>
        <pc:spChg chg="mod">
          <ac:chgData name="Jinhong Brejnholt (JINB)" userId="b8219c71-9da7-4a12-aded-a071d88b9102" providerId="ADAL" clId="{29E68354-3A7B-45B3-991F-8AC8B0CC9270}" dt="2023-11-17T08:35:10.910" v="917" actId="113"/>
          <ac:spMkLst>
            <pc:docMk/>
            <pc:sldMk cId="1867024182" sldId="261"/>
            <ac:spMk id="11" creationId="{DD108E5A-242E-187E-8380-E559ACD40009}"/>
          </ac:spMkLst>
        </pc:spChg>
        <pc:spChg chg="mod">
          <ac:chgData name="Jinhong Brejnholt (JINB)" userId="b8219c71-9da7-4a12-aded-a071d88b9102" providerId="ADAL" clId="{29E68354-3A7B-45B3-991F-8AC8B0CC9270}" dt="2023-11-17T08:35:04.086" v="916" actId="20577"/>
          <ac:spMkLst>
            <pc:docMk/>
            <pc:sldMk cId="1867024182" sldId="261"/>
            <ac:spMk id="12" creationId="{906D433E-8B4E-792D-0F58-3DB817FB056B}"/>
          </ac:spMkLst>
        </pc:spChg>
      </pc:sldChg>
      <pc:sldChg chg="addSp delSp modSp add del mod setBg setClrOvrMap modNotesTx">
        <pc:chgData name="Jinhong Brejnholt (JINB)" userId="b8219c71-9da7-4a12-aded-a071d88b9102" providerId="ADAL" clId="{29E68354-3A7B-45B3-991F-8AC8B0CC9270}" dt="2023-11-17T08:41:52.918" v="957" actId="20577"/>
        <pc:sldMkLst>
          <pc:docMk/>
          <pc:sldMk cId="825823001" sldId="262"/>
        </pc:sldMkLst>
        <pc:spChg chg="mod">
          <ac:chgData name="Jinhong Brejnholt (JINB)" userId="b8219c71-9da7-4a12-aded-a071d88b9102" providerId="ADAL" clId="{29E68354-3A7B-45B3-991F-8AC8B0CC9270}" dt="2023-11-15T13:33:29.378" v="796" actId="26606"/>
          <ac:spMkLst>
            <pc:docMk/>
            <pc:sldMk cId="825823001" sldId="262"/>
            <ac:spMk id="2" creationId="{2EF58087-9718-3811-7420-0FBD048A0142}"/>
          </ac:spMkLst>
        </pc:spChg>
        <pc:spChg chg="del">
          <ac:chgData name="Jinhong Brejnholt (JINB)" userId="b8219c71-9da7-4a12-aded-a071d88b9102" providerId="ADAL" clId="{29E68354-3A7B-45B3-991F-8AC8B0CC9270}" dt="2023-11-15T13:33:29.378" v="796" actId="26606"/>
          <ac:spMkLst>
            <pc:docMk/>
            <pc:sldMk cId="825823001" sldId="262"/>
            <ac:spMk id="9" creationId="{D829E218-74FB-4455-98BE-F2C5BA8978BE}"/>
          </ac:spMkLst>
        </pc:spChg>
        <pc:spChg chg="del">
          <ac:chgData name="Jinhong Brejnholt (JINB)" userId="b8219c71-9da7-4a12-aded-a071d88b9102" providerId="ADAL" clId="{29E68354-3A7B-45B3-991F-8AC8B0CC9270}" dt="2023-11-15T13:33:29.378" v="796" actId="26606"/>
          <ac:spMkLst>
            <pc:docMk/>
            <pc:sldMk cId="825823001" sldId="262"/>
            <ac:spMk id="11" creationId="{7E8D75FD-D4F9-4D11-B70D-82EFCB4CFA5B}"/>
          </ac:spMkLst>
        </pc:spChg>
        <pc:spChg chg="del">
          <ac:chgData name="Jinhong Brejnholt (JINB)" userId="b8219c71-9da7-4a12-aded-a071d88b9102" providerId="ADAL" clId="{29E68354-3A7B-45B3-991F-8AC8B0CC9270}" dt="2023-11-15T13:33:29.378" v="796" actId="26606"/>
          <ac:spMkLst>
            <pc:docMk/>
            <pc:sldMk cId="825823001" sldId="262"/>
            <ac:spMk id="17" creationId="{DA0CA737-33FC-47E3-965A-D1C2CAA62894}"/>
          </ac:spMkLst>
        </pc:spChg>
        <pc:spChg chg="del">
          <ac:chgData name="Jinhong Brejnholt (JINB)" userId="b8219c71-9da7-4a12-aded-a071d88b9102" providerId="ADAL" clId="{29E68354-3A7B-45B3-991F-8AC8B0CC9270}" dt="2023-11-15T13:33:29.378" v="796" actId="26606"/>
          <ac:spMkLst>
            <pc:docMk/>
            <pc:sldMk cId="825823001" sldId="262"/>
            <ac:spMk id="19" creationId="{22189942-24EB-488E-8B69-EB80F7E53E36}"/>
          </ac:spMkLst>
        </pc:spChg>
        <pc:spChg chg="add">
          <ac:chgData name="Jinhong Brejnholt (JINB)" userId="b8219c71-9da7-4a12-aded-a071d88b9102" providerId="ADAL" clId="{29E68354-3A7B-45B3-991F-8AC8B0CC9270}" dt="2023-11-15T13:33:29.378" v="796" actId="26606"/>
          <ac:spMkLst>
            <pc:docMk/>
            <pc:sldMk cId="825823001" sldId="262"/>
            <ac:spMk id="24" creationId="{F240A2FC-E2C3-458D-96B4-5DF9028D93A5}"/>
          </ac:spMkLst>
        </pc:spChg>
        <pc:spChg chg="add">
          <ac:chgData name="Jinhong Brejnholt (JINB)" userId="b8219c71-9da7-4a12-aded-a071d88b9102" providerId="ADAL" clId="{29E68354-3A7B-45B3-991F-8AC8B0CC9270}" dt="2023-11-15T13:33:29.378" v="796" actId="26606"/>
          <ac:spMkLst>
            <pc:docMk/>
            <pc:sldMk cId="825823001" sldId="262"/>
            <ac:spMk id="26" creationId="{5F097929-F3D6-4D1F-8AFC-CF348171A9E1}"/>
          </ac:spMkLst>
        </pc:spChg>
        <pc:spChg chg="add">
          <ac:chgData name="Jinhong Brejnholt (JINB)" userId="b8219c71-9da7-4a12-aded-a071d88b9102" providerId="ADAL" clId="{29E68354-3A7B-45B3-991F-8AC8B0CC9270}" dt="2023-11-15T13:33:29.378" v="796" actId="26606"/>
          <ac:spMkLst>
            <pc:docMk/>
            <pc:sldMk cId="825823001" sldId="262"/>
            <ac:spMk id="30" creationId="{34461041-8413-4023-ABA7-9E499B0AD995}"/>
          </ac:spMkLst>
        </pc:spChg>
        <pc:spChg chg="add">
          <ac:chgData name="Jinhong Brejnholt (JINB)" userId="b8219c71-9da7-4a12-aded-a071d88b9102" providerId="ADAL" clId="{29E68354-3A7B-45B3-991F-8AC8B0CC9270}" dt="2023-11-15T13:33:29.378" v="796" actId="26606"/>
          <ac:spMkLst>
            <pc:docMk/>
            <pc:sldMk cId="825823001" sldId="262"/>
            <ac:spMk id="34" creationId="{D841E764-4629-49E0-994A-6F92FEFB9B5D}"/>
          </ac:spMkLst>
        </pc:spChg>
        <pc:spChg chg="add">
          <ac:chgData name="Jinhong Brejnholt (JINB)" userId="b8219c71-9da7-4a12-aded-a071d88b9102" providerId="ADAL" clId="{29E68354-3A7B-45B3-991F-8AC8B0CC9270}" dt="2023-11-15T13:33:29.378" v="796" actId="26606"/>
          <ac:spMkLst>
            <pc:docMk/>
            <pc:sldMk cId="825823001" sldId="262"/>
            <ac:spMk id="36" creationId="{95635077-9890-4CC8-9792-28743EBFE01D}"/>
          </ac:spMkLst>
        </pc:spChg>
        <pc:picChg chg="add mod">
          <ac:chgData name="Jinhong Brejnholt (JINB)" userId="b8219c71-9da7-4a12-aded-a071d88b9102" providerId="ADAL" clId="{29E68354-3A7B-45B3-991F-8AC8B0CC9270}" dt="2023-11-15T12:12:43.762" v="267"/>
          <ac:picMkLst>
            <pc:docMk/>
            <pc:sldMk cId="825823001" sldId="262"/>
            <ac:picMk id="3" creationId="{B9014A38-4268-5ED1-1134-4660C7E369A7}"/>
          </ac:picMkLst>
        </pc:picChg>
        <pc:picChg chg="mod ord">
          <ac:chgData name="Jinhong Brejnholt (JINB)" userId="b8219c71-9da7-4a12-aded-a071d88b9102" providerId="ADAL" clId="{29E68354-3A7B-45B3-991F-8AC8B0CC9270}" dt="2023-11-15T13:33:29.378" v="796" actId="26606"/>
          <ac:picMkLst>
            <pc:docMk/>
            <pc:sldMk cId="825823001" sldId="262"/>
            <ac:picMk id="4" creationId="{06E1578A-4C2C-FCE7-2634-816B109C4FD6}"/>
          </ac:picMkLst>
        </pc:picChg>
        <pc:picChg chg="del">
          <ac:chgData name="Jinhong Brejnholt (JINB)" userId="b8219c71-9da7-4a12-aded-a071d88b9102" providerId="ADAL" clId="{29E68354-3A7B-45B3-991F-8AC8B0CC9270}" dt="2023-11-15T12:12:43.499" v="266" actId="478"/>
          <ac:picMkLst>
            <pc:docMk/>
            <pc:sldMk cId="825823001" sldId="262"/>
            <ac:picMk id="5" creationId="{6AC925E7-180E-D2BA-FB7F-4C60E611327B}"/>
          </ac:picMkLst>
        </pc:picChg>
        <pc:cxnChg chg="del">
          <ac:chgData name="Jinhong Brejnholt (JINB)" userId="b8219c71-9da7-4a12-aded-a071d88b9102" providerId="ADAL" clId="{29E68354-3A7B-45B3-991F-8AC8B0CC9270}" dt="2023-11-15T13:33:29.378" v="796" actId="26606"/>
          <ac:cxnSpMkLst>
            <pc:docMk/>
            <pc:sldMk cId="825823001" sldId="262"/>
            <ac:cxnSpMk id="13" creationId="{1F5DC8C3-BA5F-4EED-BB9A-A14272BD82A1}"/>
          </ac:cxnSpMkLst>
        </pc:cxnChg>
        <pc:cxnChg chg="del">
          <ac:chgData name="Jinhong Brejnholt (JINB)" userId="b8219c71-9da7-4a12-aded-a071d88b9102" providerId="ADAL" clId="{29E68354-3A7B-45B3-991F-8AC8B0CC9270}" dt="2023-11-15T13:33:29.378" v="796" actId="26606"/>
          <ac:cxnSpMkLst>
            <pc:docMk/>
            <pc:sldMk cId="825823001" sldId="262"/>
            <ac:cxnSpMk id="15" creationId="{F3CC58E3-BDF9-495D-9327-85F68058BE32}"/>
          </ac:cxnSpMkLst>
        </pc:cxnChg>
        <pc:cxnChg chg="add">
          <ac:chgData name="Jinhong Brejnholt (JINB)" userId="b8219c71-9da7-4a12-aded-a071d88b9102" providerId="ADAL" clId="{29E68354-3A7B-45B3-991F-8AC8B0CC9270}" dt="2023-11-15T13:33:29.378" v="796" actId="26606"/>
          <ac:cxnSpMkLst>
            <pc:docMk/>
            <pc:sldMk cId="825823001" sldId="262"/>
            <ac:cxnSpMk id="28" creationId="{43074C91-9045-414B-B5F9-567DAE3EED25}"/>
          </ac:cxnSpMkLst>
        </pc:cxnChg>
        <pc:cxnChg chg="add">
          <ac:chgData name="Jinhong Brejnholt (JINB)" userId="b8219c71-9da7-4a12-aded-a071d88b9102" providerId="ADAL" clId="{29E68354-3A7B-45B3-991F-8AC8B0CC9270}" dt="2023-11-15T13:33:29.378" v="796" actId="26606"/>
          <ac:cxnSpMkLst>
            <pc:docMk/>
            <pc:sldMk cId="825823001" sldId="262"/>
            <ac:cxnSpMk id="32" creationId="{F05BCF04-4702-43D0-BE8F-DBF6C2F65131}"/>
          </ac:cxnSpMkLst>
        </pc:cxnChg>
      </pc:sldChg>
      <pc:sldChg chg="addSp delSp modSp mod setClrOvrMap">
        <pc:chgData name="Jinhong Brejnholt (JINB)" userId="b8219c71-9da7-4a12-aded-a071d88b9102" providerId="ADAL" clId="{29E68354-3A7B-45B3-991F-8AC8B0CC9270}" dt="2023-11-15T13:30:27.792" v="741" actId="26606"/>
        <pc:sldMkLst>
          <pc:docMk/>
          <pc:sldMk cId="1527708552" sldId="263"/>
        </pc:sldMkLst>
        <pc:spChg chg="mod">
          <ac:chgData name="Jinhong Brejnholt (JINB)" userId="b8219c71-9da7-4a12-aded-a071d88b9102" providerId="ADAL" clId="{29E68354-3A7B-45B3-991F-8AC8B0CC9270}" dt="2023-11-15T13:30:27.792" v="741" actId="26606"/>
          <ac:spMkLst>
            <pc:docMk/>
            <pc:sldMk cId="1527708552" sldId="263"/>
            <ac:spMk id="2" creationId="{94019042-BF62-54C7-602E-9E08E6EDAA97}"/>
          </ac:spMkLst>
        </pc:spChg>
        <pc:spChg chg="mod">
          <ac:chgData name="Jinhong Brejnholt (JINB)" userId="b8219c71-9da7-4a12-aded-a071d88b9102" providerId="ADAL" clId="{29E68354-3A7B-45B3-991F-8AC8B0CC9270}" dt="2023-11-15T13:30:27.792" v="741" actId="26606"/>
          <ac:spMkLst>
            <pc:docMk/>
            <pc:sldMk cId="1527708552" sldId="263"/>
            <ac:spMk id="3" creationId="{4C5EC4A0-8F1B-DF2A-127B-7007874700AC}"/>
          </ac:spMkLst>
        </pc:spChg>
        <pc:spChg chg="del">
          <ac:chgData name="Jinhong Brejnholt (JINB)" userId="b8219c71-9da7-4a12-aded-a071d88b9102" providerId="ADAL" clId="{29E68354-3A7B-45B3-991F-8AC8B0CC9270}" dt="2023-11-15T13:30:27.792" v="741" actId="26606"/>
          <ac:spMkLst>
            <pc:docMk/>
            <pc:sldMk cId="1527708552" sldId="263"/>
            <ac:spMk id="33" creationId="{11A978AA-7672-42C4-B5ED-55539D564D6E}"/>
          </ac:spMkLst>
        </pc:spChg>
        <pc:spChg chg="del">
          <ac:chgData name="Jinhong Brejnholt (JINB)" userId="b8219c71-9da7-4a12-aded-a071d88b9102" providerId="ADAL" clId="{29E68354-3A7B-45B3-991F-8AC8B0CC9270}" dt="2023-11-15T13:30:27.792" v="741" actId="26606"/>
          <ac:spMkLst>
            <pc:docMk/>
            <pc:sldMk cId="1527708552" sldId="263"/>
            <ac:spMk id="35" creationId="{7B938393-3C03-4A4C-9BEF-927DC2366562}"/>
          </ac:spMkLst>
        </pc:spChg>
        <pc:spChg chg="del">
          <ac:chgData name="Jinhong Brejnholt (JINB)" userId="b8219c71-9da7-4a12-aded-a071d88b9102" providerId="ADAL" clId="{29E68354-3A7B-45B3-991F-8AC8B0CC9270}" dt="2023-11-15T13:30:27.792" v="741" actId="26606"/>
          <ac:spMkLst>
            <pc:docMk/>
            <pc:sldMk cId="1527708552" sldId="263"/>
            <ac:spMk id="37" creationId="{A092A857-B226-45FB-955B-CBB2C1B5318E}"/>
          </ac:spMkLst>
        </pc:spChg>
        <pc:spChg chg="add">
          <ac:chgData name="Jinhong Brejnholt (JINB)" userId="b8219c71-9da7-4a12-aded-a071d88b9102" providerId="ADAL" clId="{29E68354-3A7B-45B3-991F-8AC8B0CC9270}" dt="2023-11-15T13:30:27.792" v="741" actId="26606"/>
          <ac:spMkLst>
            <pc:docMk/>
            <pc:sldMk cId="1527708552" sldId="263"/>
            <ac:spMk id="42" creationId="{35230A27-1553-42F8-99D7-829868E13715}"/>
          </ac:spMkLst>
        </pc:spChg>
        <pc:spChg chg="add">
          <ac:chgData name="Jinhong Brejnholt (JINB)" userId="b8219c71-9da7-4a12-aded-a071d88b9102" providerId="ADAL" clId="{29E68354-3A7B-45B3-991F-8AC8B0CC9270}" dt="2023-11-15T13:30:27.792" v="741" actId="26606"/>
          <ac:spMkLst>
            <pc:docMk/>
            <pc:sldMk cId="1527708552" sldId="263"/>
            <ac:spMk id="44" creationId="{A772232D-B4D6-429F-B3D1-2D9891B85E08}"/>
          </ac:spMkLst>
        </pc:spChg>
        <pc:picChg chg="del">
          <ac:chgData name="Jinhong Brejnholt (JINB)" userId="b8219c71-9da7-4a12-aded-a071d88b9102" providerId="ADAL" clId="{29E68354-3A7B-45B3-991F-8AC8B0CC9270}" dt="2023-11-15T12:12:02.357" v="249" actId="478"/>
          <ac:picMkLst>
            <pc:docMk/>
            <pc:sldMk cId="1527708552" sldId="263"/>
            <ac:picMk id="4" creationId="{C442BA27-3BE0-AB20-4553-6B7279C09993}"/>
          </ac:picMkLst>
        </pc:picChg>
        <pc:picChg chg="add mod">
          <ac:chgData name="Jinhong Brejnholt (JINB)" userId="b8219c71-9da7-4a12-aded-a071d88b9102" providerId="ADAL" clId="{29E68354-3A7B-45B3-991F-8AC8B0CC9270}" dt="2023-11-15T12:12:02.949" v="250"/>
          <ac:picMkLst>
            <pc:docMk/>
            <pc:sldMk cId="1527708552" sldId="263"/>
            <ac:picMk id="5" creationId="{CB875673-1EA3-5105-68C4-E93B4F60EB66}"/>
          </ac:picMkLst>
        </pc:picChg>
        <pc:cxnChg chg="add">
          <ac:chgData name="Jinhong Brejnholt (JINB)" userId="b8219c71-9da7-4a12-aded-a071d88b9102" providerId="ADAL" clId="{29E68354-3A7B-45B3-991F-8AC8B0CC9270}" dt="2023-11-15T13:30:27.792" v="741" actId="26606"/>
          <ac:cxnSpMkLst>
            <pc:docMk/>
            <pc:sldMk cId="1527708552" sldId="263"/>
            <ac:cxnSpMk id="46" creationId="{02CC3441-26B3-4381-B3DF-8AE3C288BC0D}"/>
          </ac:cxnSpMkLst>
        </pc:cxnChg>
      </pc:sldChg>
      <pc:sldChg chg="addSp delSp modSp mod">
        <pc:chgData name="Jinhong Brejnholt (JINB)" userId="b8219c71-9da7-4a12-aded-a071d88b9102" providerId="ADAL" clId="{29E68354-3A7B-45B3-991F-8AC8B0CC9270}" dt="2023-11-15T12:54:29.593" v="282" actId="1076"/>
        <pc:sldMkLst>
          <pc:docMk/>
          <pc:sldMk cId="4144916933" sldId="264"/>
        </pc:sldMkLst>
        <pc:picChg chg="del">
          <ac:chgData name="Jinhong Brejnholt (JINB)" userId="b8219c71-9da7-4a12-aded-a071d88b9102" providerId="ADAL" clId="{29E68354-3A7B-45B3-991F-8AC8B0CC9270}" dt="2023-11-15T12:12:07.807" v="251" actId="478"/>
          <ac:picMkLst>
            <pc:docMk/>
            <pc:sldMk cId="4144916933" sldId="264"/>
            <ac:picMk id="4" creationId="{607C6473-9DD1-2B2C-07E0-B5F62CCDC232}"/>
          </ac:picMkLst>
        </pc:picChg>
        <pc:picChg chg="add mod">
          <ac:chgData name="Jinhong Brejnholt (JINB)" userId="b8219c71-9da7-4a12-aded-a071d88b9102" providerId="ADAL" clId="{29E68354-3A7B-45B3-991F-8AC8B0CC9270}" dt="2023-11-15T12:12:08.069" v="252"/>
          <ac:picMkLst>
            <pc:docMk/>
            <pc:sldMk cId="4144916933" sldId="264"/>
            <ac:picMk id="5" creationId="{AE873E3B-520F-A69F-3B95-6B8523129AD0}"/>
          </ac:picMkLst>
        </pc:picChg>
        <pc:picChg chg="add mod">
          <ac:chgData name="Jinhong Brejnholt (JINB)" userId="b8219c71-9da7-4a12-aded-a071d88b9102" providerId="ADAL" clId="{29E68354-3A7B-45B3-991F-8AC8B0CC9270}" dt="2023-11-15T12:54:29.593" v="282" actId="1076"/>
          <ac:picMkLst>
            <pc:docMk/>
            <pc:sldMk cId="4144916933" sldId="264"/>
            <ac:picMk id="7" creationId="{34E59D4F-BF66-CC34-EE70-5167667BB241}"/>
          </ac:picMkLst>
        </pc:picChg>
      </pc:sldChg>
      <pc:sldChg chg="addSp delSp modSp mod ord delAnim modAnim setClrOvrMap">
        <pc:chgData name="Jinhong Brejnholt (JINB)" userId="b8219c71-9da7-4a12-aded-a071d88b9102" providerId="ADAL" clId="{29E68354-3A7B-45B3-991F-8AC8B0CC9270}" dt="2023-11-17T08:38:37.051" v="934" actId="1076"/>
        <pc:sldMkLst>
          <pc:docMk/>
          <pc:sldMk cId="1425170741" sldId="265"/>
        </pc:sldMkLst>
        <pc:spChg chg="mod">
          <ac:chgData name="Jinhong Brejnholt (JINB)" userId="b8219c71-9da7-4a12-aded-a071d88b9102" providerId="ADAL" clId="{29E68354-3A7B-45B3-991F-8AC8B0CC9270}" dt="2023-11-15T13:30:50.844" v="742" actId="26606"/>
          <ac:spMkLst>
            <pc:docMk/>
            <pc:sldMk cId="1425170741" sldId="265"/>
            <ac:spMk id="2" creationId="{1F3E7BE1-DA1F-1C1B-4595-123086B537A5}"/>
          </ac:spMkLst>
        </pc:spChg>
        <pc:spChg chg="add del mod">
          <ac:chgData name="Jinhong Brejnholt (JINB)" userId="b8219c71-9da7-4a12-aded-a071d88b9102" providerId="ADAL" clId="{29E68354-3A7B-45B3-991F-8AC8B0CC9270}" dt="2023-11-17T08:38:09.058" v="930" actId="478"/>
          <ac:spMkLst>
            <pc:docMk/>
            <pc:sldMk cId="1425170741" sldId="265"/>
            <ac:spMk id="5" creationId="{1B525808-9ADE-C40B-587B-72844446F211}"/>
          </ac:spMkLst>
        </pc:spChg>
        <pc:spChg chg="del">
          <ac:chgData name="Jinhong Brejnholt (JINB)" userId="b8219c71-9da7-4a12-aded-a071d88b9102" providerId="ADAL" clId="{29E68354-3A7B-45B3-991F-8AC8B0CC9270}" dt="2023-11-15T13:30:50.844" v="742" actId="26606"/>
          <ac:spMkLst>
            <pc:docMk/>
            <pc:sldMk cId="1425170741" sldId="265"/>
            <ac:spMk id="7" creationId="{09C6193C-9586-A72C-32AC-345F237E621C}"/>
          </ac:spMkLst>
        </pc:spChg>
        <pc:spChg chg="del">
          <ac:chgData name="Jinhong Brejnholt (JINB)" userId="b8219c71-9da7-4a12-aded-a071d88b9102" providerId="ADAL" clId="{29E68354-3A7B-45B3-991F-8AC8B0CC9270}" dt="2023-11-15T13:30:50.844" v="742" actId="26606"/>
          <ac:spMkLst>
            <pc:docMk/>
            <pc:sldMk cId="1425170741" sldId="265"/>
            <ac:spMk id="33" creationId="{11A978AA-7672-42C4-B5ED-55539D564D6E}"/>
          </ac:spMkLst>
        </pc:spChg>
        <pc:spChg chg="del">
          <ac:chgData name="Jinhong Brejnholt (JINB)" userId="b8219c71-9da7-4a12-aded-a071d88b9102" providerId="ADAL" clId="{29E68354-3A7B-45B3-991F-8AC8B0CC9270}" dt="2023-11-15T13:30:50.844" v="742" actId="26606"/>
          <ac:spMkLst>
            <pc:docMk/>
            <pc:sldMk cId="1425170741" sldId="265"/>
            <ac:spMk id="35" creationId="{7B938393-3C03-4A4C-9BEF-927DC2366562}"/>
          </ac:spMkLst>
        </pc:spChg>
        <pc:spChg chg="del">
          <ac:chgData name="Jinhong Brejnholt (JINB)" userId="b8219c71-9da7-4a12-aded-a071d88b9102" providerId="ADAL" clId="{29E68354-3A7B-45B3-991F-8AC8B0CC9270}" dt="2023-11-15T13:30:50.844" v="742" actId="26606"/>
          <ac:spMkLst>
            <pc:docMk/>
            <pc:sldMk cId="1425170741" sldId="265"/>
            <ac:spMk id="37" creationId="{A092A857-B226-45FB-955B-CBB2C1B5318E}"/>
          </ac:spMkLst>
        </pc:spChg>
        <pc:graphicFrameChg chg="add mod">
          <ac:chgData name="Jinhong Brejnholt (JINB)" userId="b8219c71-9da7-4a12-aded-a071d88b9102" providerId="ADAL" clId="{29E68354-3A7B-45B3-991F-8AC8B0CC9270}" dt="2023-11-15T13:31:00.909" v="747" actId="20577"/>
          <ac:graphicFrameMkLst>
            <pc:docMk/>
            <pc:sldMk cId="1425170741" sldId="265"/>
            <ac:graphicFrameMk id="39" creationId="{D8C64073-FBAB-EED3-794C-ECD349433781}"/>
          </ac:graphicFrameMkLst>
        </pc:graphicFrameChg>
        <pc:picChg chg="add mod">
          <ac:chgData name="Jinhong Brejnholt (JINB)" userId="b8219c71-9da7-4a12-aded-a071d88b9102" providerId="ADAL" clId="{29E68354-3A7B-45B3-991F-8AC8B0CC9270}" dt="2023-11-15T12:12:12.417" v="254"/>
          <ac:picMkLst>
            <pc:docMk/>
            <pc:sldMk cId="1425170741" sldId="265"/>
            <ac:picMk id="3" creationId="{FDD6BCC1-ABF2-FD9B-2061-D3343A2FCB97}"/>
          </ac:picMkLst>
        </pc:picChg>
        <pc:picChg chg="del">
          <ac:chgData name="Jinhong Brejnholt (JINB)" userId="b8219c71-9da7-4a12-aded-a071d88b9102" providerId="ADAL" clId="{29E68354-3A7B-45B3-991F-8AC8B0CC9270}" dt="2023-11-15T12:12:12.163" v="253" actId="478"/>
          <ac:picMkLst>
            <pc:docMk/>
            <pc:sldMk cId="1425170741" sldId="265"/>
            <ac:picMk id="4" creationId="{69C8429D-50B4-C077-1182-53D3C798C8C5}"/>
          </ac:picMkLst>
        </pc:picChg>
        <pc:cxnChg chg="add mod">
          <ac:chgData name="Jinhong Brejnholt (JINB)" userId="b8219c71-9da7-4a12-aded-a071d88b9102" providerId="ADAL" clId="{29E68354-3A7B-45B3-991F-8AC8B0CC9270}" dt="2023-11-17T08:38:37.051" v="934" actId="1076"/>
          <ac:cxnSpMkLst>
            <pc:docMk/>
            <pc:sldMk cId="1425170741" sldId="265"/>
            <ac:cxnSpMk id="8" creationId="{C449548F-06EB-B1A2-3705-23ACD119C55D}"/>
          </ac:cxnSpMkLst>
        </pc:cxnChg>
      </pc:sldChg>
      <pc:sldChg chg="addSp delSp modSp mod">
        <pc:chgData name="Jinhong Brejnholt (JINB)" userId="b8219c71-9da7-4a12-aded-a071d88b9102" providerId="ADAL" clId="{29E68354-3A7B-45B3-991F-8AC8B0CC9270}" dt="2023-11-15T12:12:16.905" v="256"/>
        <pc:sldMkLst>
          <pc:docMk/>
          <pc:sldMk cId="571621407" sldId="266"/>
        </pc:sldMkLst>
        <pc:picChg chg="add mod">
          <ac:chgData name="Jinhong Brejnholt (JINB)" userId="b8219c71-9da7-4a12-aded-a071d88b9102" providerId="ADAL" clId="{29E68354-3A7B-45B3-991F-8AC8B0CC9270}" dt="2023-11-15T12:12:16.905" v="256"/>
          <ac:picMkLst>
            <pc:docMk/>
            <pc:sldMk cId="571621407" sldId="266"/>
            <ac:picMk id="3" creationId="{FDDA05C7-ADBE-92AC-C01E-37807FAD22D1}"/>
          </ac:picMkLst>
        </pc:picChg>
        <pc:picChg chg="del">
          <ac:chgData name="Jinhong Brejnholt (JINB)" userId="b8219c71-9da7-4a12-aded-a071d88b9102" providerId="ADAL" clId="{29E68354-3A7B-45B3-991F-8AC8B0CC9270}" dt="2023-11-15T12:12:16.391" v="255" actId="478"/>
          <ac:picMkLst>
            <pc:docMk/>
            <pc:sldMk cId="571621407" sldId="266"/>
            <ac:picMk id="4" creationId="{167C2E5C-7554-31C5-52AD-8D4AAE89A462}"/>
          </ac:picMkLst>
        </pc:picChg>
      </pc:sldChg>
      <pc:sldChg chg="addSp delSp modSp mod setClrOvrMap">
        <pc:chgData name="Jinhong Brejnholt (JINB)" userId="b8219c71-9da7-4a12-aded-a071d88b9102" providerId="ADAL" clId="{29E68354-3A7B-45B3-991F-8AC8B0CC9270}" dt="2023-11-15T13:31:31.462" v="750"/>
        <pc:sldMkLst>
          <pc:docMk/>
          <pc:sldMk cId="2239781131" sldId="267"/>
        </pc:sldMkLst>
        <pc:spChg chg="mod">
          <ac:chgData name="Jinhong Brejnholt (JINB)" userId="b8219c71-9da7-4a12-aded-a071d88b9102" providerId="ADAL" clId="{29E68354-3A7B-45B3-991F-8AC8B0CC9270}" dt="2023-11-15T13:31:29.701" v="749" actId="26606"/>
          <ac:spMkLst>
            <pc:docMk/>
            <pc:sldMk cId="2239781131" sldId="267"/>
            <ac:spMk id="2" creationId="{1F3E7BE1-DA1F-1C1B-4595-123086B537A5}"/>
          </ac:spMkLst>
        </pc:spChg>
        <pc:spChg chg="mod">
          <ac:chgData name="Jinhong Brejnholt (JINB)" userId="b8219c71-9da7-4a12-aded-a071d88b9102" providerId="ADAL" clId="{29E68354-3A7B-45B3-991F-8AC8B0CC9270}" dt="2023-11-15T13:31:29.701" v="749" actId="26606"/>
          <ac:spMkLst>
            <pc:docMk/>
            <pc:sldMk cId="2239781131" sldId="267"/>
            <ac:spMk id="3" creationId="{09C6193C-9586-A72C-32AC-345F237E621C}"/>
          </ac:spMkLst>
        </pc:spChg>
        <pc:spChg chg="del">
          <ac:chgData name="Jinhong Brejnholt (JINB)" userId="b8219c71-9da7-4a12-aded-a071d88b9102" providerId="ADAL" clId="{29E68354-3A7B-45B3-991F-8AC8B0CC9270}" dt="2023-11-15T13:31:29.701" v="749" actId="26606"/>
          <ac:spMkLst>
            <pc:docMk/>
            <pc:sldMk cId="2239781131" sldId="267"/>
            <ac:spMk id="41" creationId="{11A978AA-7672-42C4-B5ED-55539D564D6E}"/>
          </ac:spMkLst>
        </pc:spChg>
        <pc:spChg chg="del">
          <ac:chgData name="Jinhong Brejnholt (JINB)" userId="b8219c71-9da7-4a12-aded-a071d88b9102" providerId="ADAL" clId="{29E68354-3A7B-45B3-991F-8AC8B0CC9270}" dt="2023-11-15T13:31:29.701" v="749" actId="26606"/>
          <ac:spMkLst>
            <pc:docMk/>
            <pc:sldMk cId="2239781131" sldId="267"/>
            <ac:spMk id="42" creationId="{7B938393-3C03-4A4C-9BEF-927DC2366562}"/>
          </ac:spMkLst>
        </pc:spChg>
        <pc:spChg chg="del">
          <ac:chgData name="Jinhong Brejnholt (JINB)" userId="b8219c71-9da7-4a12-aded-a071d88b9102" providerId="ADAL" clId="{29E68354-3A7B-45B3-991F-8AC8B0CC9270}" dt="2023-11-15T13:31:29.701" v="749" actId="26606"/>
          <ac:spMkLst>
            <pc:docMk/>
            <pc:sldMk cId="2239781131" sldId="267"/>
            <ac:spMk id="43" creationId="{A092A857-B226-45FB-955B-CBB2C1B5318E}"/>
          </ac:spMkLst>
        </pc:spChg>
        <pc:spChg chg="add">
          <ac:chgData name="Jinhong Brejnholt (JINB)" userId="b8219c71-9da7-4a12-aded-a071d88b9102" providerId="ADAL" clId="{29E68354-3A7B-45B3-991F-8AC8B0CC9270}" dt="2023-11-15T13:31:29.701" v="749" actId="26606"/>
          <ac:spMkLst>
            <pc:docMk/>
            <pc:sldMk cId="2239781131" sldId="267"/>
            <ac:spMk id="50" creationId="{F64BBAA4-C62B-4146-B49F-FE4CC4655EE0}"/>
          </ac:spMkLst>
        </pc:spChg>
        <pc:spChg chg="add">
          <ac:chgData name="Jinhong Brejnholt (JINB)" userId="b8219c71-9da7-4a12-aded-a071d88b9102" providerId="ADAL" clId="{29E68354-3A7B-45B3-991F-8AC8B0CC9270}" dt="2023-11-15T13:31:29.701" v="749" actId="26606"/>
          <ac:spMkLst>
            <pc:docMk/>
            <pc:sldMk cId="2239781131" sldId="267"/>
            <ac:spMk id="52" creationId="{77C34054-98F8-4229-885E-04C525969C5E}"/>
          </ac:spMkLst>
        </pc:spChg>
        <pc:spChg chg="add">
          <ac:chgData name="Jinhong Brejnholt (JINB)" userId="b8219c71-9da7-4a12-aded-a071d88b9102" providerId="ADAL" clId="{29E68354-3A7B-45B3-991F-8AC8B0CC9270}" dt="2023-11-15T13:31:29.701" v="749" actId="26606"/>
          <ac:spMkLst>
            <pc:docMk/>
            <pc:sldMk cId="2239781131" sldId="267"/>
            <ac:spMk id="54" creationId="{22AAB964-B835-4B93-A1F3-4A30D1F38589}"/>
          </ac:spMkLst>
        </pc:spChg>
        <pc:picChg chg="del">
          <ac:chgData name="Jinhong Brejnholt (JINB)" userId="b8219c71-9da7-4a12-aded-a071d88b9102" providerId="ADAL" clId="{29E68354-3A7B-45B3-991F-8AC8B0CC9270}" dt="2023-11-15T12:12:23.855" v="259" actId="478"/>
          <ac:picMkLst>
            <pc:docMk/>
            <pc:sldMk cId="2239781131" sldId="267"/>
            <ac:picMk id="4" creationId="{C2E6C49B-01AA-9BEF-63C9-502D3B06F9D8}"/>
          </ac:picMkLst>
        </pc:picChg>
        <pc:picChg chg="add del mod">
          <ac:chgData name="Jinhong Brejnholt (JINB)" userId="b8219c71-9da7-4a12-aded-a071d88b9102" providerId="ADAL" clId="{29E68354-3A7B-45B3-991F-8AC8B0CC9270}" dt="2023-11-15T13:31:20.035" v="748" actId="21"/>
          <ac:picMkLst>
            <pc:docMk/>
            <pc:sldMk cId="2239781131" sldId="267"/>
            <ac:picMk id="5" creationId="{75C99D18-3863-FFB7-E534-01ED9E22BFC0}"/>
          </ac:picMkLst>
        </pc:picChg>
        <pc:picChg chg="add mod">
          <ac:chgData name="Jinhong Brejnholt (JINB)" userId="b8219c71-9da7-4a12-aded-a071d88b9102" providerId="ADAL" clId="{29E68354-3A7B-45B3-991F-8AC8B0CC9270}" dt="2023-11-15T13:31:31.462" v="750"/>
          <ac:picMkLst>
            <pc:docMk/>
            <pc:sldMk cId="2239781131" sldId="267"/>
            <ac:picMk id="6" creationId="{96780E6E-3583-9683-7743-D5F4B9B17934}"/>
          </ac:picMkLst>
        </pc:picChg>
        <pc:picChg chg="add">
          <ac:chgData name="Jinhong Brejnholt (JINB)" userId="b8219c71-9da7-4a12-aded-a071d88b9102" providerId="ADAL" clId="{29E68354-3A7B-45B3-991F-8AC8B0CC9270}" dt="2023-11-15T13:31:29.701" v="749" actId="26606"/>
          <ac:picMkLst>
            <pc:docMk/>
            <pc:sldMk cId="2239781131" sldId="267"/>
            <ac:picMk id="47" creationId="{426BF6C4-A2BC-7F30-270D-27CF7922FB3D}"/>
          </ac:picMkLst>
        </pc:picChg>
      </pc:sldChg>
      <pc:sldChg chg="addSp delSp modSp mod setClrOvrMap">
        <pc:chgData name="Jinhong Brejnholt (JINB)" userId="b8219c71-9da7-4a12-aded-a071d88b9102" providerId="ADAL" clId="{29E68354-3A7B-45B3-991F-8AC8B0CC9270}" dt="2023-11-15T13:40:02.897" v="837" actId="207"/>
        <pc:sldMkLst>
          <pc:docMk/>
          <pc:sldMk cId="3018338993" sldId="268"/>
        </pc:sldMkLst>
        <pc:spChg chg="mod">
          <ac:chgData name="Jinhong Brejnholt (JINB)" userId="b8219c71-9da7-4a12-aded-a071d88b9102" providerId="ADAL" clId="{29E68354-3A7B-45B3-991F-8AC8B0CC9270}" dt="2023-11-15T13:37:34.286" v="828" actId="26606"/>
          <ac:spMkLst>
            <pc:docMk/>
            <pc:sldMk cId="3018338993" sldId="268"/>
            <ac:spMk id="2" creationId="{22364C9A-296B-6BC2-3210-1054D8F01CF2}"/>
          </ac:spMkLst>
        </pc:spChg>
        <pc:spChg chg="add del">
          <ac:chgData name="Jinhong Brejnholt (JINB)" userId="b8219c71-9da7-4a12-aded-a071d88b9102" providerId="ADAL" clId="{29E68354-3A7B-45B3-991F-8AC8B0CC9270}" dt="2023-11-15T13:37:34.286" v="828" actId="26606"/>
          <ac:spMkLst>
            <pc:docMk/>
            <pc:sldMk cId="3018338993" sldId="268"/>
            <ac:spMk id="28" creationId="{11A978AA-7672-42C4-B5ED-55539D564D6E}"/>
          </ac:spMkLst>
        </pc:spChg>
        <pc:spChg chg="add del">
          <ac:chgData name="Jinhong Brejnholt (JINB)" userId="b8219c71-9da7-4a12-aded-a071d88b9102" providerId="ADAL" clId="{29E68354-3A7B-45B3-991F-8AC8B0CC9270}" dt="2023-11-15T13:37:34.286" v="828" actId="26606"/>
          <ac:spMkLst>
            <pc:docMk/>
            <pc:sldMk cId="3018338993" sldId="268"/>
            <ac:spMk id="29" creationId="{7B938393-3C03-4A4C-9BEF-927DC2366562}"/>
          </ac:spMkLst>
        </pc:spChg>
        <pc:spChg chg="add del">
          <ac:chgData name="Jinhong Brejnholt (JINB)" userId="b8219c71-9da7-4a12-aded-a071d88b9102" providerId="ADAL" clId="{29E68354-3A7B-45B3-991F-8AC8B0CC9270}" dt="2023-11-15T13:37:34.286" v="828" actId="26606"/>
          <ac:spMkLst>
            <pc:docMk/>
            <pc:sldMk cId="3018338993" sldId="268"/>
            <ac:spMk id="30" creationId="{A092A857-B226-45FB-955B-CBB2C1B5318E}"/>
          </ac:spMkLst>
        </pc:spChg>
        <pc:spChg chg="add">
          <ac:chgData name="Jinhong Brejnholt (JINB)" userId="b8219c71-9da7-4a12-aded-a071d88b9102" providerId="ADAL" clId="{29E68354-3A7B-45B3-991F-8AC8B0CC9270}" dt="2023-11-15T13:37:34.286" v="828" actId="26606"/>
          <ac:spMkLst>
            <pc:docMk/>
            <pc:sldMk cId="3018338993" sldId="268"/>
            <ac:spMk id="32" creationId="{63E00694-E403-4987-8634-15F6D8E4C38C}"/>
          </ac:spMkLst>
        </pc:spChg>
        <pc:spChg chg="add del">
          <ac:chgData name="Jinhong Brejnholt (JINB)" userId="b8219c71-9da7-4a12-aded-a071d88b9102" providerId="ADAL" clId="{29E68354-3A7B-45B3-991F-8AC8B0CC9270}" dt="2023-11-15T13:37:30.799" v="825" actId="26606"/>
          <ac:spMkLst>
            <pc:docMk/>
            <pc:sldMk cId="3018338993" sldId="268"/>
            <ac:spMk id="35" creationId="{63E00694-E403-4987-8634-15F6D8E4C38C}"/>
          </ac:spMkLst>
        </pc:spChg>
        <pc:graphicFrameChg chg="mod ord modGraphic">
          <ac:chgData name="Jinhong Brejnholt (JINB)" userId="b8219c71-9da7-4a12-aded-a071d88b9102" providerId="ADAL" clId="{29E68354-3A7B-45B3-991F-8AC8B0CC9270}" dt="2023-11-15T13:40:02.897" v="837" actId="207"/>
          <ac:graphicFrameMkLst>
            <pc:docMk/>
            <pc:sldMk cId="3018338993" sldId="268"/>
            <ac:graphicFrameMk id="15" creationId="{BD8E5722-EC01-CF8F-4ACC-2CA0C44AF613}"/>
          </ac:graphicFrameMkLst>
        </pc:graphicFrameChg>
        <pc:picChg chg="add mod">
          <ac:chgData name="Jinhong Brejnholt (JINB)" userId="b8219c71-9da7-4a12-aded-a071d88b9102" providerId="ADAL" clId="{29E68354-3A7B-45B3-991F-8AC8B0CC9270}" dt="2023-11-15T12:12:28.613" v="262"/>
          <ac:picMkLst>
            <pc:docMk/>
            <pc:sldMk cId="3018338993" sldId="268"/>
            <ac:picMk id="3" creationId="{741694E0-837B-0E4E-B2CA-D2D25BC40B7F}"/>
          </ac:picMkLst>
        </pc:picChg>
        <pc:picChg chg="del">
          <ac:chgData name="Jinhong Brejnholt (JINB)" userId="b8219c71-9da7-4a12-aded-a071d88b9102" providerId="ADAL" clId="{29E68354-3A7B-45B3-991F-8AC8B0CC9270}" dt="2023-11-15T12:12:28.381" v="261" actId="478"/>
          <ac:picMkLst>
            <pc:docMk/>
            <pc:sldMk cId="3018338993" sldId="268"/>
            <ac:picMk id="4" creationId="{02E2FAC4-8F37-365E-8C9B-6F3A359F6A91}"/>
          </ac:picMkLst>
        </pc:picChg>
      </pc:sldChg>
      <pc:sldChg chg="addSp delSp modSp mod">
        <pc:chgData name="Jinhong Brejnholt (JINB)" userId="b8219c71-9da7-4a12-aded-a071d88b9102" providerId="ADAL" clId="{29E68354-3A7B-45B3-991F-8AC8B0CC9270}" dt="2023-11-15T12:12:20.381" v="258"/>
        <pc:sldMkLst>
          <pc:docMk/>
          <pc:sldMk cId="588510524" sldId="270"/>
        </pc:sldMkLst>
        <pc:picChg chg="add mod">
          <ac:chgData name="Jinhong Brejnholt (JINB)" userId="b8219c71-9da7-4a12-aded-a071d88b9102" providerId="ADAL" clId="{29E68354-3A7B-45B3-991F-8AC8B0CC9270}" dt="2023-11-15T12:12:20.381" v="258"/>
          <ac:picMkLst>
            <pc:docMk/>
            <pc:sldMk cId="588510524" sldId="270"/>
            <ac:picMk id="3" creationId="{23FD9833-36D9-F600-EB2A-BEF01A2838E1}"/>
          </ac:picMkLst>
        </pc:picChg>
        <pc:picChg chg="del">
          <ac:chgData name="Jinhong Brejnholt (JINB)" userId="b8219c71-9da7-4a12-aded-a071d88b9102" providerId="ADAL" clId="{29E68354-3A7B-45B3-991F-8AC8B0CC9270}" dt="2023-11-15T12:12:20.166" v="257" actId="478"/>
          <ac:picMkLst>
            <pc:docMk/>
            <pc:sldMk cId="588510524" sldId="270"/>
            <ac:picMk id="7" creationId="{981DF565-11AC-6617-FBCD-C6A2BD378473}"/>
          </ac:picMkLst>
        </pc:picChg>
      </pc:sldChg>
      <pc:sldChg chg="addSp delSp modSp del mod setBg">
        <pc:chgData name="Jinhong Brejnholt (JINB)" userId="b8219c71-9da7-4a12-aded-a071d88b9102" providerId="ADAL" clId="{29E68354-3A7B-45B3-991F-8AC8B0CC9270}" dt="2023-11-15T13:15:24.505" v="739" actId="47"/>
        <pc:sldMkLst>
          <pc:docMk/>
          <pc:sldMk cId="3357438359" sldId="271"/>
        </pc:sldMkLst>
        <pc:spChg chg="del mod">
          <ac:chgData name="Jinhong Brejnholt (JINB)" userId="b8219c71-9da7-4a12-aded-a071d88b9102" providerId="ADAL" clId="{29E68354-3A7B-45B3-991F-8AC8B0CC9270}" dt="2023-11-15T13:13:19.381" v="729" actId="478"/>
          <ac:spMkLst>
            <pc:docMk/>
            <pc:sldMk cId="3357438359" sldId="271"/>
            <ac:spMk id="2" creationId="{B0B7852C-CE9D-CF29-F317-D27B903E9A2C}"/>
          </ac:spMkLst>
        </pc:spChg>
        <pc:spChg chg="add del mod">
          <ac:chgData name="Jinhong Brejnholt (JINB)" userId="b8219c71-9da7-4a12-aded-a071d88b9102" providerId="ADAL" clId="{29E68354-3A7B-45B3-991F-8AC8B0CC9270}" dt="2023-11-15T13:13:22.102" v="731" actId="478"/>
          <ac:spMkLst>
            <pc:docMk/>
            <pc:sldMk cId="3357438359" sldId="271"/>
            <ac:spMk id="6" creationId="{6BBCFBE1-9F76-7F43-2CB6-E98AC3665242}"/>
          </ac:spMkLst>
        </pc:spChg>
        <pc:spChg chg="add del">
          <ac:chgData name="Jinhong Brejnholt (JINB)" userId="b8219c71-9da7-4a12-aded-a071d88b9102" providerId="ADAL" clId="{29E68354-3A7B-45B3-991F-8AC8B0CC9270}" dt="2023-11-15T12:13:13.527" v="278" actId="26606"/>
          <ac:spMkLst>
            <pc:docMk/>
            <pc:sldMk cId="3357438359" sldId="271"/>
            <ac:spMk id="10" creationId="{F240A2FC-E2C3-458D-96B4-5DF9028D93A5}"/>
          </ac:spMkLst>
        </pc:spChg>
        <pc:spChg chg="add del">
          <ac:chgData name="Jinhong Brejnholt (JINB)" userId="b8219c71-9da7-4a12-aded-a071d88b9102" providerId="ADAL" clId="{29E68354-3A7B-45B3-991F-8AC8B0CC9270}" dt="2023-11-15T12:13:13.527" v="278" actId="26606"/>
          <ac:spMkLst>
            <pc:docMk/>
            <pc:sldMk cId="3357438359" sldId="271"/>
            <ac:spMk id="12" creationId="{5F097929-F3D6-4D1F-8AFC-CF348171A9E1}"/>
          </ac:spMkLst>
        </pc:spChg>
        <pc:spChg chg="add del">
          <ac:chgData name="Jinhong Brejnholt (JINB)" userId="b8219c71-9da7-4a12-aded-a071d88b9102" providerId="ADAL" clId="{29E68354-3A7B-45B3-991F-8AC8B0CC9270}" dt="2023-11-15T12:13:13.527" v="278" actId="26606"/>
          <ac:spMkLst>
            <pc:docMk/>
            <pc:sldMk cId="3357438359" sldId="271"/>
            <ac:spMk id="16" creationId="{EE362070-691D-44DB-98D4-BC61774B0E61}"/>
          </ac:spMkLst>
        </pc:spChg>
        <pc:spChg chg="add del">
          <ac:chgData name="Jinhong Brejnholt (JINB)" userId="b8219c71-9da7-4a12-aded-a071d88b9102" providerId="ADAL" clId="{29E68354-3A7B-45B3-991F-8AC8B0CC9270}" dt="2023-11-15T12:13:13.527" v="278" actId="26606"/>
          <ac:spMkLst>
            <pc:docMk/>
            <pc:sldMk cId="3357438359" sldId="271"/>
            <ac:spMk id="20" creationId="{3F0CE275-BAEC-48E9-B00C-1B635C68FF8C}"/>
          </ac:spMkLst>
        </pc:spChg>
        <pc:spChg chg="add del">
          <ac:chgData name="Jinhong Brejnholt (JINB)" userId="b8219c71-9da7-4a12-aded-a071d88b9102" providerId="ADAL" clId="{29E68354-3A7B-45B3-991F-8AC8B0CC9270}" dt="2023-11-15T12:13:13.527" v="278" actId="26606"/>
          <ac:spMkLst>
            <pc:docMk/>
            <pc:sldMk cId="3357438359" sldId="271"/>
            <ac:spMk id="22" creationId="{A22C524A-01E1-4209-AE20-DA64F7CB1824}"/>
          </ac:spMkLst>
        </pc:spChg>
        <pc:spChg chg="add del">
          <ac:chgData name="Jinhong Brejnholt (JINB)" userId="b8219c71-9da7-4a12-aded-a071d88b9102" providerId="ADAL" clId="{29E68354-3A7B-45B3-991F-8AC8B0CC9270}" dt="2023-11-15T12:13:12.938" v="275" actId="26606"/>
          <ac:spMkLst>
            <pc:docMk/>
            <pc:sldMk cId="3357438359" sldId="271"/>
            <ac:spMk id="27" creationId="{F240A2FC-E2C3-458D-96B4-5DF9028D93A5}"/>
          </ac:spMkLst>
        </pc:spChg>
        <pc:spChg chg="add del">
          <ac:chgData name="Jinhong Brejnholt (JINB)" userId="b8219c71-9da7-4a12-aded-a071d88b9102" providerId="ADAL" clId="{29E68354-3A7B-45B3-991F-8AC8B0CC9270}" dt="2023-11-15T12:13:12.938" v="275" actId="26606"/>
          <ac:spMkLst>
            <pc:docMk/>
            <pc:sldMk cId="3357438359" sldId="271"/>
            <ac:spMk id="29" creationId="{5F097929-F3D6-4D1F-8AFC-CF348171A9E1}"/>
          </ac:spMkLst>
        </pc:spChg>
        <pc:spChg chg="add del">
          <ac:chgData name="Jinhong Brejnholt (JINB)" userId="b8219c71-9da7-4a12-aded-a071d88b9102" providerId="ADAL" clId="{29E68354-3A7B-45B3-991F-8AC8B0CC9270}" dt="2023-11-15T12:13:12.938" v="275" actId="26606"/>
          <ac:spMkLst>
            <pc:docMk/>
            <pc:sldMk cId="3357438359" sldId="271"/>
            <ac:spMk id="33" creationId="{4C869C3B-5565-4AAC-86A8-9EB0AB1C653E}"/>
          </ac:spMkLst>
        </pc:spChg>
        <pc:spChg chg="add del">
          <ac:chgData name="Jinhong Brejnholt (JINB)" userId="b8219c71-9da7-4a12-aded-a071d88b9102" providerId="ADAL" clId="{29E68354-3A7B-45B3-991F-8AC8B0CC9270}" dt="2023-11-15T12:13:12.938" v="275" actId="26606"/>
          <ac:spMkLst>
            <pc:docMk/>
            <pc:sldMk cId="3357438359" sldId="271"/>
            <ac:spMk id="37" creationId="{4903CF1B-3D08-4C0E-A59F-2D6FDF9C85D3}"/>
          </ac:spMkLst>
        </pc:spChg>
        <pc:spChg chg="add del">
          <ac:chgData name="Jinhong Brejnholt (JINB)" userId="b8219c71-9da7-4a12-aded-a071d88b9102" providerId="ADAL" clId="{29E68354-3A7B-45B3-991F-8AC8B0CC9270}" dt="2023-11-15T12:13:12.938" v="275" actId="26606"/>
          <ac:spMkLst>
            <pc:docMk/>
            <pc:sldMk cId="3357438359" sldId="271"/>
            <ac:spMk id="39" creationId="{A2CCB926-277C-4D2C-9FA9-BD6F375E6B44}"/>
          </ac:spMkLst>
        </pc:spChg>
        <pc:spChg chg="add del">
          <ac:chgData name="Jinhong Brejnholt (JINB)" userId="b8219c71-9da7-4a12-aded-a071d88b9102" providerId="ADAL" clId="{29E68354-3A7B-45B3-991F-8AC8B0CC9270}" dt="2023-11-15T12:13:13.523" v="277" actId="26606"/>
          <ac:spMkLst>
            <pc:docMk/>
            <pc:sldMk cId="3357438359" sldId="271"/>
            <ac:spMk id="41" creationId="{F240A2FC-E2C3-458D-96B4-5DF9028D93A5}"/>
          </ac:spMkLst>
        </pc:spChg>
        <pc:spChg chg="add del">
          <ac:chgData name="Jinhong Brejnholt (JINB)" userId="b8219c71-9da7-4a12-aded-a071d88b9102" providerId="ADAL" clId="{29E68354-3A7B-45B3-991F-8AC8B0CC9270}" dt="2023-11-15T12:13:13.523" v="277" actId="26606"/>
          <ac:spMkLst>
            <pc:docMk/>
            <pc:sldMk cId="3357438359" sldId="271"/>
            <ac:spMk id="42" creationId="{5F097929-F3D6-4D1F-8AFC-CF348171A9E1}"/>
          </ac:spMkLst>
        </pc:spChg>
        <pc:spChg chg="add del">
          <ac:chgData name="Jinhong Brejnholt (JINB)" userId="b8219c71-9da7-4a12-aded-a071d88b9102" providerId="ADAL" clId="{29E68354-3A7B-45B3-991F-8AC8B0CC9270}" dt="2023-11-15T12:13:13.523" v="277" actId="26606"/>
          <ac:spMkLst>
            <pc:docMk/>
            <pc:sldMk cId="3357438359" sldId="271"/>
            <ac:spMk id="44" creationId="{33428ACC-71EC-4171-9527-10983BA6B41D}"/>
          </ac:spMkLst>
        </pc:spChg>
        <pc:spChg chg="add del">
          <ac:chgData name="Jinhong Brejnholt (JINB)" userId="b8219c71-9da7-4a12-aded-a071d88b9102" providerId="ADAL" clId="{29E68354-3A7B-45B3-991F-8AC8B0CC9270}" dt="2023-11-15T12:13:13.523" v="277" actId="26606"/>
          <ac:spMkLst>
            <pc:docMk/>
            <pc:sldMk cId="3357438359" sldId="271"/>
            <ac:spMk id="46" creationId="{2B9BBBC4-97A3-47D2-BFFE-A68530CDB9DC}"/>
          </ac:spMkLst>
        </pc:spChg>
        <pc:spChg chg="add del">
          <ac:chgData name="Jinhong Brejnholt (JINB)" userId="b8219c71-9da7-4a12-aded-a071d88b9102" providerId="ADAL" clId="{29E68354-3A7B-45B3-991F-8AC8B0CC9270}" dt="2023-11-15T12:13:13.523" v="277" actId="26606"/>
          <ac:spMkLst>
            <pc:docMk/>
            <pc:sldMk cId="3357438359" sldId="271"/>
            <ac:spMk id="47" creationId="{78967BEA-EA6A-4FF1-94E2-B010B61A36A9}"/>
          </ac:spMkLst>
        </pc:spChg>
        <pc:spChg chg="add">
          <ac:chgData name="Jinhong Brejnholt (JINB)" userId="b8219c71-9da7-4a12-aded-a071d88b9102" providerId="ADAL" clId="{29E68354-3A7B-45B3-991F-8AC8B0CC9270}" dt="2023-11-15T12:13:13.527" v="278" actId="26606"/>
          <ac:spMkLst>
            <pc:docMk/>
            <pc:sldMk cId="3357438359" sldId="271"/>
            <ac:spMk id="49" creationId="{F240A2FC-E2C3-458D-96B4-5DF9028D93A5}"/>
          </ac:spMkLst>
        </pc:spChg>
        <pc:spChg chg="add">
          <ac:chgData name="Jinhong Brejnholt (JINB)" userId="b8219c71-9da7-4a12-aded-a071d88b9102" providerId="ADAL" clId="{29E68354-3A7B-45B3-991F-8AC8B0CC9270}" dt="2023-11-15T12:13:13.527" v="278" actId="26606"/>
          <ac:spMkLst>
            <pc:docMk/>
            <pc:sldMk cId="3357438359" sldId="271"/>
            <ac:spMk id="50" creationId="{5F097929-F3D6-4D1F-8AFC-CF348171A9E1}"/>
          </ac:spMkLst>
        </pc:spChg>
        <pc:spChg chg="add">
          <ac:chgData name="Jinhong Brejnholt (JINB)" userId="b8219c71-9da7-4a12-aded-a071d88b9102" providerId="ADAL" clId="{29E68354-3A7B-45B3-991F-8AC8B0CC9270}" dt="2023-11-15T12:13:13.527" v="278" actId="26606"/>
          <ac:spMkLst>
            <pc:docMk/>
            <pc:sldMk cId="3357438359" sldId="271"/>
            <ac:spMk id="52" creationId="{4C869C3B-5565-4AAC-86A8-9EB0AB1C653E}"/>
          </ac:spMkLst>
        </pc:spChg>
        <pc:spChg chg="add">
          <ac:chgData name="Jinhong Brejnholt (JINB)" userId="b8219c71-9da7-4a12-aded-a071d88b9102" providerId="ADAL" clId="{29E68354-3A7B-45B3-991F-8AC8B0CC9270}" dt="2023-11-15T12:13:13.527" v="278" actId="26606"/>
          <ac:spMkLst>
            <pc:docMk/>
            <pc:sldMk cId="3357438359" sldId="271"/>
            <ac:spMk id="54" creationId="{4903CF1B-3D08-4C0E-A59F-2D6FDF9C85D3}"/>
          </ac:spMkLst>
        </pc:spChg>
        <pc:spChg chg="add">
          <ac:chgData name="Jinhong Brejnholt (JINB)" userId="b8219c71-9da7-4a12-aded-a071d88b9102" providerId="ADAL" clId="{29E68354-3A7B-45B3-991F-8AC8B0CC9270}" dt="2023-11-15T12:13:13.527" v="278" actId="26606"/>
          <ac:spMkLst>
            <pc:docMk/>
            <pc:sldMk cId="3357438359" sldId="271"/>
            <ac:spMk id="55" creationId="{A2CCB926-277C-4D2C-9FA9-BD6F375E6B44}"/>
          </ac:spMkLst>
        </pc:spChg>
        <pc:picChg chg="add mod">
          <ac:chgData name="Jinhong Brejnholt (JINB)" userId="b8219c71-9da7-4a12-aded-a071d88b9102" providerId="ADAL" clId="{29E68354-3A7B-45B3-991F-8AC8B0CC9270}" dt="2023-11-15T13:15:18.882" v="738" actId="1076"/>
          <ac:picMkLst>
            <pc:docMk/>
            <pc:sldMk cId="3357438359" sldId="271"/>
            <ac:picMk id="3" creationId="{509AA7A9-EABF-9DF8-B029-C4A77C9AE4AC}"/>
          </ac:picMkLst>
        </pc:picChg>
        <pc:picChg chg="del">
          <ac:chgData name="Jinhong Brejnholt (JINB)" userId="b8219c71-9da7-4a12-aded-a071d88b9102" providerId="ADAL" clId="{29E68354-3A7B-45B3-991F-8AC8B0CC9270}" dt="2023-11-15T12:13:07.531" v="272" actId="478"/>
          <ac:picMkLst>
            <pc:docMk/>
            <pc:sldMk cId="3357438359" sldId="271"/>
            <ac:picMk id="4" creationId="{92FBA573-AB53-528D-057D-E4776E272F51}"/>
          </ac:picMkLst>
        </pc:picChg>
        <pc:picChg chg="del mod">
          <ac:chgData name="Jinhong Brejnholt (JINB)" userId="b8219c71-9da7-4a12-aded-a071d88b9102" providerId="ADAL" clId="{29E68354-3A7B-45B3-991F-8AC8B0CC9270}" dt="2023-11-15T13:13:20.350" v="730" actId="478"/>
          <ac:picMkLst>
            <pc:docMk/>
            <pc:sldMk cId="3357438359" sldId="271"/>
            <ac:picMk id="7" creationId="{06624444-8690-6710-3064-95897DBE89BE}"/>
          </ac:picMkLst>
        </pc:picChg>
        <pc:cxnChg chg="add del">
          <ac:chgData name="Jinhong Brejnholt (JINB)" userId="b8219c71-9da7-4a12-aded-a071d88b9102" providerId="ADAL" clId="{29E68354-3A7B-45B3-991F-8AC8B0CC9270}" dt="2023-11-15T12:13:13.527" v="278" actId="26606"/>
          <ac:cxnSpMkLst>
            <pc:docMk/>
            <pc:sldMk cId="3357438359" sldId="271"/>
            <ac:cxnSpMk id="14" creationId="{43074C91-9045-414B-B5F9-567DAE3EED25}"/>
          </ac:cxnSpMkLst>
        </pc:cxnChg>
        <pc:cxnChg chg="add del">
          <ac:chgData name="Jinhong Brejnholt (JINB)" userId="b8219c71-9da7-4a12-aded-a071d88b9102" providerId="ADAL" clId="{29E68354-3A7B-45B3-991F-8AC8B0CC9270}" dt="2023-11-15T12:13:13.527" v="278" actId="26606"/>
          <ac:cxnSpMkLst>
            <pc:docMk/>
            <pc:sldMk cId="3357438359" sldId="271"/>
            <ac:cxnSpMk id="18" creationId="{5A7EFE9C-DAE7-4ECA-BDB2-34E2534B8AB7}"/>
          </ac:cxnSpMkLst>
        </pc:cxnChg>
        <pc:cxnChg chg="add del">
          <ac:chgData name="Jinhong Brejnholt (JINB)" userId="b8219c71-9da7-4a12-aded-a071d88b9102" providerId="ADAL" clId="{29E68354-3A7B-45B3-991F-8AC8B0CC9270}" dt="2023-11-15T12:13:12.938" v="275" actId="26606"/>
          <ac:cxnSpMkLst>
            <pc:docMk/>
            <pc:sldMk cId="3357438359" sldId="271"/>
            <ac:cxnSpMk id="31" creationId="{43074C91-9045-414B-B5F9-567DAE3EED25}"/>
          </ac:cxnSpMkLst>
        </pc:cxnChg>
        <pc:cxnChg chg="add del">
          <ac:chgData name="Jinhong Brejnholt (JINB)" userId="b8219c71-9da7-4a12-aded-a071d88b9102" providerId="ADAL" clId="{29E68354-3A7B-45B3-991F-8AC8B0CC9270}" dt="2023-11-15T12:13:12.938" v="275" actId="26606"/>
          <ac:cxnSpMkLst>
            <pc:docMk/>
            <pc:sldMk cId="3357438359" sldId="271"/>
            <ac:cxnSpMk id="35" creationId="{F41136EC-EC34-4D08-B5AB-8CE5870B1C74}"/>
          </ac:cxnSpMkLst>
        </pc:cxnChg>
        <pc:cxnChg chg="add del">
          <ac:chgData name="Jinhong Brejnholt (JINB)" userId="b8219c71-9da7-4a12-aded-a071d88b9102" providerId="ADAL" clId="{29E68354-3A7B-45B3-991F-8AC8B0CC9270}" dt="2023-11-15T12:13:13.523" v="277" actId="26606"/>
          <ac:cxnSpMkLst>
            <pc:docMk/>
            <pc:sldMk cId="3357438359" sldId="271"/>
            <ac:cxnSpMk id="43" creationId="{43074C91-9045-414B-B5F9-567DAE3EED25}"/>
          </ac:cxnSpMkLst>
        </pc:cxnChg>
        <pc:cxnChg chg="add del">
          <ac:chgData name="Jinhong Brejnholt (JINB)" userId="b8219c71-9da7-4a12-aded-a071d88b9102" providerId="ADAL" clId="{29E68354-3A7B-45B3-991F-8AC8B0CC9270}" dt="2023-11-15T12:13:13.523" v="277" actId="26606"/>
          <ac:cxnSpMkLst>
            <pc:docMk/>
            <pc:sldMk cId="3357438359" sldId="271"/>
            <ac:cxnSpMk id="45" creationId="{BA22713B-ABB6-4391-97F9-0449A2B9B664}"/>
          </ac:cxnSpMkLst>
        </pc:cxnChg>
        <pc:cxnChg chg="add">
          <ac:chgData name="Jinhong Brejnholt (JINB)" userId="b8219c71-9da7-4a12-aded-a071d88b9102" providerId="ADAL" clId="{29E68354-3A7B-45B3-991F-8AC8B0CC9270}" dt="2023-11-15T12:13:13.527" v="278" actId="26606"/>
          <ac:cxnSpMkLst>
            <pc:docMk/>
            <pc:sldMk cId="3357438359" sldId="271"/>
            <ac:cxnSpMk id="51" creationId="{43074C91-9045-414B-B5F9-567DAE3EED25}"/>
          </ac:cxnSpMkLst>
        </pc:cxnChg>
        <pc:cxnChg chg="add">
          <ac:chgData name="Jinhong Brejnholt (JINB)" userId="b8219c71-9da7-4a12-aded-a071d88b9102" providerId="ADAL" clId="{29E68354-3A7B-45B3-991F-8AC8B0CC9270}" dt="2023-11-15T12:13:13.527" v="278" actId="26606"/>
          <ac:cxnSpMkLst>
            <pc:docMk/>
            <pc:sldMk cId="3357438359" sldId="271"/>
            <ac:cxnSpMk id="53" creationId="{F41136EC-EC34-4D08-B5AB-8CE5870B1C74}"/>
          </ac:cxnSpMkLst>
        </pc:cxnChg>
      </pc:sldChg>
      <pc:sldChg chg="addSp delSp modSp add del mod addAnim delAnim modAnim setClrOvrMap">
        <pc:chgData name="Jinhong Brejnholt (JINB)" userId="b8219c71-9da7-4a12-aded-a071d88b9102" providerId="ADAL" clId="{29E68354-3A7B-45B3-991F-8AC8B0CC9270}" dt="2023-11-17T08:40:25.470" v="956"/>
        <pc:sldMkLst>
          <pc:docMk/>
          <pc:sldMk cId="2898054515" sldId="272"/>
        </pc:sldMkLst>
        <pc:spChg chg="mod">
          <ac:chgData name="Jinhong Brejnholt (JINB)" userId="b8219c71-9da7-4a12-aded-a071d88b9102" providerId="ADAL" clId="{29E68354-3A7B-45B3-991F-8AC8B0CC9270}" dt="2023-11-15T13:33:42.213" v="802" actId="26606"/>
          <ac:spMkLst>
            <pc:docMk/>
            <pc:sldMk cId="2898054515" sldId="272"/>
            <ac:spMk id="2" creationId="{5A225248-50EF-C396-E668-417EE380FB34}"/>
          </ac:spMkLst>
        </pc:spChg>
        <pc:spChg chg="add mod">
          <ac:chgData name="Jinhong Brejnholt (JINB)" userId="b8219c71-9da7-4a12-aded-a071d88b9102" providerId="ADAL" clId="{29E68354-3A7B-45B3-991F-8AC8B0CC9270}" dt="2023-11-17T08:40:21.272" v="955" actId="1076"/>
          <ac:spMkLst>
            <pc:docMk/>
            <pc:sldMk cId="2898054515" sldId="272"/>
            <ac:spMk id="3" creationId="{C57A5BEA-6383-244D-9EC3-EF6F5DF7A5B4}"/>
          </ac:spMkLst>
        </pc:spChg>
        <pc:spChg chg="add del">
          <ac:chgData name="Jinhong Brejnholt (JINB)" userId="b8219c71-9da7-4a12-aded-a071d88b9102" providerId="ADAL" clId="{29E68354-3A7B-45B3-991F-8AC8B0CC9270}" dt="2023-11-15T13:33:42.213" v="802" actId="26606"/>
          <ac:spMkLst>
            <pc:docMk/>
            <pc:sldMk cId="2898054515" sldId="272"/>
            <ac:spMk id="1058" creationId="{D829E218-74FB-4455-98BE-F2C5BA8978BE}"/>
          </ac:spMkLst>
        </pc:spChg>
        <pc:spChg chg="add del">
          <ac:chgData name="Jinhong Brejnholt (JINB)" userId="b8219c71-9da7-4a12-aded-a071d88b9102" providerId="ADAL" clId="{29E68354-3A7B-45B3-991F-8AC8B0CC9270}" dt="2023-11-15T13:33:42.213" v="802" actId="26606"/>
          <ac:spMkLst>
            <pc:docMk/>
            <pc:sldMk cId="2898054515" sldId="272"/>
            <ac:spMk id="1060" creationId="{7E8D75FD-D4F9-4D11-B70D-82EFCB4CFA5B}"/>
          </ac:spMkLst>
        </pc:spChg>
        <pc:spChg chg="add del">
          <ac:chgData name="Jinhong Brejnholt (JINB)" userId="b8219c71-9da7-4a12-aded-a071d88b9102" providerId="ADAL" clId="{29E68354-3A7B-45B3-991F-8AC8B0CC9270}" dt="2023-11-15T13:33:42.213" v="802" actId="26606"/>
          <ac:spMkLst>
            <pc:docMk/>
            <pc:sldMk cId="2898054515" sldId="272"/>
            <ac:spMk id="1064" creationId="{7319A1DD-F557-4EC6-8A8C-F7617B4CD678}"/>
          </ac:spMkLst>
        </pc:spChg>
        <pc:spChg chg="add del">
          <ac:chgData name="Jinhong Brejnholt (JINB)" userId="b8219c71-9da7-4a12-aded-a071d88b9102" providerId="ADAL" clId="{29E68354-3A7B-45B3-991F-8AC8B0CC9270}" dt="2023-11-15T13:33:41.206" v="799" actId="26606"/>
          <ac:spMkLst>
            <pc:docMk/>
            <pc:sldMk cId="2898054515" sldId="272"/>
            <ac:spMk id="1071" creationId="{D829E218-74FB-4455-98BE-F2C5BA8978BE}"/>
          </ac:spMkLst>
        </pc:spChg>
        <pc:spChg chg="add del">
          <ac:chgData name="Jinhong Brejnholt (JINB)" userId="b8219c71-9da7-4a12-aded-a071d88b9102" providerId="ADAL" clId="{29E68354-3A7B-45B3-991F-8AC8B0CC9270}" dt="2023-11-15T13:33:41.206" v="799" actId="26606"/>
          <ac:spMkLst>
            <pc:docMk/>
            <pc:sldMk cId="2898054515" sldId="272"/>
            <ac:spMk id="1073" creationId="{7E8D75FD-D4F9-4D11-B70D-82EFCB4CFA5B}"/>
          </ac:spMkLst>
        </pc:spChg>
        <pc:spChg chg="add del">
          <ac:chgData name="Jinhong Brejnholt (JINB)" userId="b8219c71-9da7-4a12-aded-a071d88b9102" providerId="ADAL" clId="{29E68354-3A7B-45B3-991F-8AC8B0CC9270}" dt="2023-11-15T13:33:41.206" v="799" actId="26606"/>
          <ac:spMkLst>
            <pc:docMk/>
            <pc:sldMk cId="2898054515" sldId="272"/>
            <ac:spMk id="1077" creationId="{0B4FB531-34DA-4777-9BD5-5B885DC38198}"/>
          </ac:spMkLst>
        </pc:spChg>
        <pc:spChg chg="add del">
          <ac:chgData name="Jinhong Brejnholt (JINB)" userId="b8219c71-9da7-4a12-aded-a071d88b9102" providerId="ADAL" clId="{29E68354-3A7B-45B3-991F-8AC8B0CC9270}" dt="2023-11-15T13:33:41.206" v="799" actId="26606"/>
          <ac:spMkLst>
            <pc:docMk/>
            <pc:sldMk cId="2898054515" sldId="272"/>
            <ac:spMk id="1079" creationId="{84831CE8-CE7C-49DF-BA32-7884E868A21D}"/>
          </ac:spMkLst>
        </pc:spChg>
        <pc:spChg chg="add del">
          <ac:chgData name="Jinhong Brejnholt (JINB)" userId="b8219c71-9da7-4a12-aded-a071d88b9102" providerId="ADAL" clId="{29E68354-3A7B-45B3-991F-8AC8B0CC9270}" dt="2023-11-15T13:33:42.208" v="801" actId="26606"/>
          <ac:spMkLst>
            <pc:docMk/>
            <pc:sldMk cId="2898054515" sldId="272"/>
            <ac:spMk id="1081" creationId="{D841E764-4629-49E0-994A-6F92FEFB9B5D}"/>
          </ac:spMkLst>
        </pc:spChg>
        <pc:spChg chg="add del">
          <ac:chgData name="Jinhong Brejnholt (JINB)" userId="b8219c71-9da7-4a12-aded-a071d88b9102" providerId="ADAL" clId="{29E68354-3A7B-45B3-991F-8AC8B0CC9270}" dt="2023-11-15T13:33:42.208" v="801" actId="26606"/>
          <ac:spMkLst>
            <pc:docMk/>
            <pc:sldMk cId="2898054515" sldId="272"/>
            <ac:spMk id="1082" creationId="{F240A2FC-E2C3-458D-96B4-5DF9028D93A5}"/>
          </ac:spMkLst>
        </pc:spChg>
        <pc:spChg chg="add del">
          <ac:chgData name="Jinhong Brejnholt (JINB)" userId="b8219c71-9da7-4a12-aded-a071d88b9102" providerId="ADAL" clId="{29E68354-3A7B-45B3-991F-8AC8B0CC9270}" dt="2023-11-15T13:33:42.208" v="801" actId="26606"/>
          <ac:spMkLst>
            <pc:docMk/>
            <pc:sldMk cId="2898054515" sldId="272"/>
            <ac:spMk id="1083" creationId="{95635077-9890-4CC8-9792-28743EBFE01D}"/>
          </ac:spMkLst>
        </pc:spChg>
        <pc:spChg chg="add del">
          <ac:chgData name="Jinhong Brejnholt (JINB)" userId="b8219c71-9da7-4a12-aded-a071d88b9102" providerId="ADAL" clId="{29E68354-3A7B-45B3-991F-8AC8B0CC9270}" dt="2023-11-15T13:33:42.208" v="801" actId="26606"/>
          <ac:spMkLst>
            <pc:docMk/>
            <pc:sldMk cId="2898054515" sldId="272"/>
            <ac:spMk id="1084" creationId="{5F097929-F3D6-4D1F-8AFC-CF348171A9E1}"/>
          </ac:spMkLst>
        </pc:spChg>
        <pc:spChg chg="add del">
          <ac:chgData name="Jinhong Brejnholt (JINB)" userId="b8219c71-9da7-4a12-aded-a071d88b9102" providerId="ADAL" clId="{29E68354-3A7B-45B3-991F-8AC8B0CC9270}" dt="2023-11-15T13:33:42.208" v="801" actId="26606"/>
          <ac:spMkLst>
            <pc:docMk/>
            <pc:sldMk cId="2898054515" sldId="272"/>
            <ac:spMk id="1086" creationId="{34461041-8413-4023-ABA7-9E499B0AD995}"/>
          </ac:spMkLst>
        </pc:spChg>
        <pc:spChg chg="add">
          <ac:chgData name="Jinhong Brejnholt (JINB)" userId="b8219c71-9da7-4a12-aded-a071d88b9102" providerId="ADAL" clId="{29E68354-3A7B-45B3-991F-8AC8B0CC9270}" dt="2023-11-15T13:33:42.213" v="802" actId="26606"/>
          <ac:spMkLst>
            <pc:docMk/>
            <pc:sldMk cId="2898054515" sldId="272"/>
            <ac:spMk id="1089" creationId="{D829E218-74FB-4455-98BE-F2C5BA8978BE}"/>
          </ac:spMkLst>
        </pc:spChg>
        <pc:spChg chg="add">
          <ac:chgData name="Jinhong Brejnholt (JINB)" userId="b8219c71-9da7-4a12-aded-a071d88b9102" providerId="ADAL" clId="{29E68354-3A7B-45B3-991F-8AC8B0CC9270}" dt="2023-11-15T13:33:42.213" v="802" actId="26606"/>
          <ac:spMkLst>
            <pc:docMk/>
            <pc:sldMk cId="2898054515" sldId="272"/>
            <ac:spMk id="1090" creationId="{7E8D75FD-D4F9-4D11-B70D-82EFCB4CFA5B}"/>
          </ac:spMkLst>
        </pc:spChg>
        <pc:spChg chg="add">
          <ac:chgData name="Jinhong Brejnholt (JINB)" userId="b8219c71-9da7-4a12-aded-a071d88b9102" providerId="ADAL" clId="{29E68354-3A7B-45B3-991F-8AC8B0CC9270}" dt="2023-11-15T13:33:42.213" v="802" actId="26606"/>
          <ac:spMkLst>
            <pc:docMk/>
            <pc:sldMk cId="2898054515" sldId="272"/>
            <ac:spMk id="1092" creationId="{E75F8FC7-2268-462F-AFF6-A4A975C3444E}"/>
          </ac:spMkLst>
        </pc:spChg>
        <pc:spChg chg="add">
          <ac:chgData name="Jinhong Brejnholt (JINB)" userId="b8219c71-9da7-4a12-aded-a071d88b9102" providerId="ADAL" clId="{29E68354-3A7B-45B3-991F-8AC8B0CC9270}" dt="2023-11-15T13:33:42.213" v="802" actId="26606"/>
          <ac:spMkLst>
            <pc:docMk/>
            <pc:sldMk cId="2898054515" sldId="272"/>
            <ac:spMk id="1094" creationId="{9D1C364C-8702-4ED9-9D23-41CDB2982B4E}"/>
          </ac:spMkLst>
        </pc:spChg>
        <pc:spChg chg="add">
          <ac:chgData name="Jinhong Brejnholt (JINB)" userId="b8219c71-9da7-4a12-aded-a071d88b9102" providerId="ADAL" clId="{29E68354-3A7B-45B3-991F-8AC8B0CC9270}" dt="2023-11-15T13:33:42.213" v="802" actId="26606"/>
          <ac:spMkLst>
            <pc:docMk/>
            <pc:sldMk cId="2898054515" sldId="272"/>
            <ac:spMk id="1095" creationId="{7EE051E9-6C07-4FBB-B4F7-EDF8DDEAA6DA}"/>
          </ac:spMkLst>
        </pc:spChg>
        <pc:picChg chg="mod ord">
          <ac:chgData name="Jinhong Brejnholt (JINB)" userId="b8219c71-9da7-4a12-aded-a071d88b9102" providerId="ADAL" clId="{29E68354-3A7B-45B3-991F-8AC8B0CC9270}" dt="2023-11-15T13:33:42.213" v="802" actId="26606"/>
          <ac:picMkLst>
            <pc:docMk/>
            <pc:sldMk cId="2898054515" sldId="272"/>
            <ac:picMk id="1026" creationId="{EC6C6DDC-8EBD-FB4C-5B10-9C3E266F0A70}"/>
          </ac:picMkLst>
        </pc:picChg>
        <pc:cxnChg chg="add del">
          <ac:chgData name="Jinhong Brejnholt (JINB)" userId="b8219c71-9da7-4a12-aded-a071d88b9102" providerId="ADAL" clId="{29E68354-3A7B-45B3-991F-8AC8B0CC9270}" dt="2023-11-15T13:33:42.213" v="802" actId="26606"/>
          <ac:cxnSpMkLst>
            <pc:docMk/>
            <pc:sldMk cId="2898054515" sldId="272"/>
            <ac:cxnSpMk id="1062" creationId="{1F5DC8C3-BA5F-4EED-BB9A-A14272BD82A1}"/>
          </ac:cxnSpMkLst>
        </pc:cxnChg>
        <pc:cxnChg chg="add del">
          <ac:chgData name="Jinhong Brejnholt (JINB)" userId="b8219c71-9da7-4a12-aded-a071d88b9102" providerId="ADAL" clId="{29E68354-3A7B-45B3-991F-8AC8B0CC9270}" dt="2023-11-15T13:33:42.213" v="802" actId="26606"/>
          <ac:cxnSpMkLst>
            <pc:docMk/>
            <pc:sldMk cId="2898054515" sldId="272"/>
            <ac:cxnSpMk id="1066" creationId="{D28A9C89-B313-458F-9C85-515930A51A93}"/>
          </ac:cxnSpMkLst>
        </pc:cxnChg>
        <pc:cxnChg chg="add del">
          <ac:chgData name="Jinhong Brejnholt (JINB)" userId="b8219c71-9da7-4a12-aded-a071d88b9102" providerId="ADAL" clId="{29E68354-3A7B-45B3-991F-8AC8B0CC9270}" dt="2023-11-15T13:33:41.206" v="799" actId="26606"/>
          <ac:cxnSpMkLst>
            <pc:docMk/>
            <pc:sldMk cId="2898054515" sldId="272"/>
            <ac:cxnSpMk id="1075" creationId="{1F5DC8C3-BA5F-4EED-BB9A-A14272BD82A1}"/>
          </ac:cxnSpMkLst>
        </pc:cxnChg>
        <pc:cxnChg chg="add del">
          <ac:chgData name="Jinhong Brejnholt (JINB)" userId="b8219c71-9da7-4a12-aded-a071d88b9102" providerId="ADAL" clId="{29E68354-3A7B-45B3-991F-8AC8B0CC9270}" dt="2023-11-15T13:33:42.208" v="801" actId="26606"/>
          <ac:cxnSpMkLst>
            <pc:docMk/>
            <pc:sldMk cId="2898054515" sldId="272"/>
            <ac:cxnSpMk id="1085" creationId="{43074C91-9045-414B-B5F9-567DAE3EED25}"/>
          </ac:cxnSpMkLst>
        </pc:cxnChg>
        <pc:cxnChg chg="add del">
          <ac:chgData name="Jinhong Brejnholt (JINB)" userId="b8219c71-9da7-4a12-aded-a071d88b9102" providerId="ADAL" clId="{29E68354-3A7B-45B3-991F-8AC8B0CC9270}" dt="2023-11-15T13:33:42.208" v="801" actId="26606"/>
          <ac:cxnSpMkLst>
            <pc:docMk/>
            <pc:sldMk cId="2898054515" sldId="272"/>
            <ac:cxnSpMk id="1087" creationId="{F05BCF04-4702-43D0-BE8F-DBF6C2F65131}"/>
          </ac:cxnSpMkLst>
        </pc:cxnChg>
        <pc:cxnChg chg="add">
          <ac:chgData name="Jinhong Brejnholt (JINB)" userId="b8219c71-9da7-4a12-aded-a071d88b9102" providerId="ADAL" clId="{29E68354-3A7B-45B3-991F-8AC8B0CC9270}" dt="2023-11-15T13:33:42.213" v="802" actId="26606"/>
          <ac:cxnSpMkLst>
            <pc:docMk/>
            <pc:sldMk cId="2898054515" sldId="272"/>
            <ac:cxnSpMk id="1091" creationId="{1F5DC8C3-BA5F-4EED-BB9A-A14272BD82A1}"/>
          </ac:cxnSpMkLst>
        </pc:cxnChg>
        <pc:cxnChg chg="add">
          <ac:chgData name="Jinhong Brejnholt (JINB)" userId="b8219c71-9da7-4a12-aded-a071d88b9102" providerId="ADAL" clId="{29E68354-3A7B-45B3-991F-8AC8B0CC9270}" dt="2023-11-15T13:33:42.213" v="802" actId="26606"/>
          <ac:cxnSpMkLst>
            <pc:docMk/>
            <pc:sldMk cId="2898054515" sldId="272"/>
            <ac:cxnSpMk id="1093" creationId="{BEF45B32-FB97-49CC-B778-CA7CF87BEF7A}"/>
          </ac:cxnSpMkLst>
        </pc:cxnChg>
      </pc:sldChg>
      <pc:sldChg chg="addSp delSp modSp del mod">
        <pc:chgData name="Jinhong Brejnholt (JINB)" userId="b8219c71-9da7-4a12-aded-a071d88b9102" providerId="ADAL" clId="{29E68354-3A7B-45B3-991F-8AC8B0CC9270}" dt="2023-11-15T13:42:05.681" v="860" actId="47"/>
        <pc:sldMkLst>
          <pc:docMk/>
          <pc:sldMk cId="2358190678" sldId="274"/>
        </pc:sldMkLst>
        <pc:spChg chg="del mod">
          <ac:chgData name="Jinhong Brejnholt (JINB)" userId="b8219c71-9da7-4a12-aded-a071d88b9102" providerId="ADAL" clId="{29E68354-3A7B-45B3-991F-8AC8B0CC9270}" dt="2023-11-15T12:01:01.931" v="4" actId="478"/>
          <ac:spMkLst>
            <pc:docMk/>
            <pc:sldMk cId="2358190678" sldId="274"/>
            <ac:spMk id="5" creationId="{FA28017D-B09E-8D4B-D6F6-CFAA3B03001E}"/>
          </ac:spMkLst>
        </pc:spChg>
        <pc:spChg chg="del">
          <ac:chgData name="Jinhong Brejnholt (JINB)" userId="b8219c71-9da7-4a12-aded-a071d88b9102" providerId="ADAL" clId="{29E68354-3A7B-45B3-991F-8AC8B0CC9270}" dt="2023-11-15T12:00:58.285" v="2" actId="478"/>
          <ac:spMkLst>
            <pc:docMk/>
            <pc:sldMk cId="2358190678" sldId="274"/>
            <ac:spMk id="6" creationId="{ABE787CC-3FBD-9987-D00E-EBDCF2655F8A}"/>
          </ac:spMkLst>
        </pc:spChg>
        <pc:spChg chg="mod">
          <ac:chgData name="Jinhong Brejnholt (JINB)" userId="b8219c71-9da7-4a12-aded-a071d88b9102" providerId="ADAL" clId="{29E68354-3A7B-45B3-991F-8AC8B0CC9270}" dt="2023-11-15T12:05:35.694" v="204" actId="1076"/>
          <ac:spMkLst>
            <pc:docMk/>
            <pc:sldMk cId="2358190678" sldId="274"/>
            <ac:spMk id="7" creationId="{3B40A43C-F260-654E-236F-360824DD1FB5}"/>
          </ac:spMkLst>
        </pc:spChg>
        <pc:spChg chg="mod">
          <ac:chgData name="Jinhong Brejnholt (JINB)" userId="b8219c71-9da7-4a12-aded-a071d88b9102" providerId="ADAL" clId="{29E68354-3A7B-45B3-991F-8AC8B0CC9270}" dt="2023-11-15T12:05:41.154" v="205" actId="1076"/>
          <ac:spMkLst>
            <pc:docMk/>
            <pc:sldMk cId="2358190678" sldId="274"/>
            <ac:spMk id="8" creationId="{33169110-50EC-3334-B878-D6223445F40B}"/>
          </ac:spMkLst>
        </pc:spChg>
        <pc:spChg chg="mod">
          <ac:chgData name="Jinhong Brejnholt (JINB)" userId="b8219c71-9da7-4a12-aded-a071d88b9102" providerId="ADAL" clId="{29E68354-3A7B-45B3-991F-8AC8B0CC9270}" dt="2023-11-15T12:05:10.979" v="198" actId="1076"/>
          <ac:spMkLst>
            <pc:docMk/>
            <pc:sldMk cId="2358190678" sldId="274"/>
            <ac:spMk id="9" creationId="{719158D4-20AE-E026-60A2-D0F29BA20CBF}"/>
          </ac:spMkLst>
        </pc:spChg>
        <pc:spChg chg="mod">
          <ac:chgData name="Jinhong Brejnholt (JINB)" userId="b8219c71-9da7-4a12-aded-a071d88b9102" providerId="ADAL" clId="{29E68354-3A7B-45B3-991F-8AC8B0CC9270}" dt="2023-11-15T12:06:52" v="232" actId="113"/>
          <ac:spMkLst>
            <pc:docMk/>
            <pc:sldMk cId="2358190678" sldId="274"/>
            <ac:spMk id="10" creationId="{BF38C910-84D8-82CC-E682-0D4D67A01017}"/>
          </ac:spMkLst>
        </pc:spChg>
        <pc:spChg chg="mod">
          <ac:chgData name="Jinhong Brejnholt (JINB)" userId="b8219c71-9da7-4a12-aded-a071d88b9102" providerId="ADAL" clId="{29E68354-3A7B-45B3-991F-8AC8B0CC9270}" dt="2023-11-15T12:05:04.106" v="197" actId="1036"/>
          <ac:spMkLst>
            <pc:docMk/>
            <pc:sldMk cId="2358190678" sldId="274"/>
            <ac:spMk id="11" creationId="{266A5F9C-E4A2-981A-EA3B-4EB48E0D4BB2}"/>
          </ac:spMkLst>
        </pc:spChg>
        <pc:spChg chg="add mod">
          <ac:chgData name="Jinhong Brejnholt (JINB)" userId="b8219c71-9da7-4a12-aded-a071d88b9102" providerId="ADAL" clId="{29E68354-3A7B-45B3-991F-8AC8B0CC9270}" dt="2023-11-15T12:05:32.181" v="203" actId="1076"/>
          <ac:spMkLst>
            <pc:docMk/>
            <pc:sldMk cId="2358190678" sldId="274"/>
            <ac:spMk id="13" creationId="{80756F88-F1D4-D0DE-997E-615EED31A030}"/>
          </ac:spMkLst>
        </pc:spChg>
        <pc:spChg chg="add mod">
          <ac:chgData name="Jinhong Brejnholt (JINB)" userId="b8219c71-9da7-4a12-aded-a071d88b9102" providerId="ADAL" clId="{29E68354-3A7B-45B3-991F-8AC8B0CC9270}" dt="2023-11-15T12:05:28.934" v="202" actId="1076"/>
          <ac:spMkLst>
            <pc:docMk/>
            <pc:sldMk cId="2358190678" sldId="274"/>
            <ac:spMk id="14" creationId="{DD1AA772-A68F-8110-17B5-7894850F3BCE}"/>
          </ac:spMkLst>
        </pc:spChg>
        <pc:spChg chg="add mod">
          <ac:chgData name="Jinhong Brejnholt (JINB)" userId="b8219c71-9da7-4a12-aded-a071d88b9102" providerId="ADAL" clId="{29E68354-3A7B-45B3-991F-8AC8B0CC9270}" dt="2023-11-15T12:06:35.996" v="225" actId="113"/>
          <ac:spMkLst>
            <pc:docMk/>
            <pc:sldMk cId="2358190678" sldId="274"/>
            <ac:spMk id="16" creationId="{0C5756CC-60DF-F8EC-6A31-490224093080}"/>
          </ac:spMkLst>
        </pc:spChg>
        <pc:graphicFrameChg chg="add del mod">
          <ac:chgData name="Jinhong Brejnholt (JINB)" userId="b8219c71-9da7-4a12-aded-a071d88b9102" providerId="ADAL" clId="{29E68354-3A7B-45B3-991F-8AC8B0CC9270}" dt="2023-11-15T12:01:09.493" v="6" actId="478"/>
          <ac:graphicFrameMkLst>
            <pc:docMk/>
            <pc:sldMk cId="2358190678" sldId="274"/>
            <ac:graphicFrameMk id="12" creationId="{F4CCBEE3-D125-5980-447A-7089E15719AC}"/>
          </ac:graphicFrameMkLst>
        </pc:graphicFrameChg>
        <pc:graphicFrameChg chg="mod">
          <ac:chgData name="Jinhong Brejnholt (JINB)" userId="b8219c71-9da7-4a12-aded-a071d88b9102" providerId="ADAL" clId="{29E68354-3A7B-45B3-991F-8AC8B0CC9270}" dt="2023-11-15T12:04:53.872" v="186"/>
          <ac:graphicFrameMkLst>
            <pc:docMk/>
            <pc:sldMk cId="2358190678" sldId="274"/>
            <ac:graphicFrameMk id="15" creationId="{BD8E5722-EC01-CF8F-4ACC-2CA0C44AF613}"/>
          </ac:graphicFrameMkLst>
        </pc:graphicFrameChg>
        <pc:picChg chg="del">
          <ac:chgData name="Jinhong Brejnholt (JINB)" userId="b8219c71-9da7-4a12-aded-a071d88b9102" providerId="ADAL" clId="{29E68354-3A7B-45B3-991F-8AC8B0CC9270}" dt="2023-11-15T12:12:33.493" v="263" actId="478"/>
          <ac:picMkLst>
            <pc:docMk/>
            <pc:sldMk cId="2358190678" sldId="274"/>
            <ac:picMk id="4" creationId="{02E2FAC4-8F37-365E-8C9B-6F3A359F6A91}"/>
          </ac:picMkLst>
        </pc:picChg>
        <pc:picChg chg="add mod">
          <ac:chgData name="Jinhong Brejnholt (JINB)" userId="b8219c71-9da7-4a12-aded-a071d88b9102" providerId="ADAL" clId="{29E68354-3A7B-45B3-991F-8AC8B0CC9270}" dt="2023-11-15T12:12:33.778" v="264"/>
          <ac:picMkLst>
            <pc:docMk/>
            <pc:sldMk cId="2358190678" sldId="274"/>
            <ac:picMk id="17" creationId="{7399C7B8-4AF2-101F-9011-FB8105F85814}"/>
          </ac:picMkLst>
        </pc:picChg>
      </pc:sldChg>
      <pc:sldChg chg="addSp delSp modSp mod setClrOvrMap">
        <pc:chgData name="Jinhong Brejnholt (JINB)" userId="b8219c71-9da7-4a12-aded-a071d88b9102" providerId="ADAL" clId="{29E68354-3A7B-45B3-991F-8AC8B0CC9270}" dt="2023-11-15T13:32:35.336" v="795" actId="20577"/>
        <pc:sldMkLst>
          <pc:docMk/>
          <pc:sldMk cId="2548066259" sldId="275"/>
        </pc:sldMkLst>
        <pc:spChg chg="mod ord">
          <ac:chgData name="Jinhong Brejnholt (JINB)" userId="b8219c71-9da7-4a12-aded-a071d88b9102" providerId="ADAL" clId="{29E68354-3A7B-45B3-991F-8AC8B0CC9270}" dt="2023-11-15T13:32:11.829" v="753" actId="26606"/>
          <ac:spMkLst>
            <pc:docMk/>
            <pc:sldMk cId="2548066259" sldId="275"/>
            <ac:spMk id="2" creationId="{8C8EA3CC-1BA7-0595-2E8F-1929BEA5FDF0}"/>
          </ac:spMkLst>
        </pc:spChg>
        <pc:spChg chg="mod">
          <ac:chgData name="Jinhong Brejnholt (JINB)" userId="b8219c71-9da7-4a12-aded-a071d88b9102" providerId="ADAL" clId="{29E68354-3A7B-45B3-991F-8AC8B0CC9270}" dt="2023-11-15T13:32:35.336" v="795" actId="20577"/>
          <ac:spMkLst>
            <pc:docMk/>
            <pc:sldMk cId="2548066259" sldId="275"/>
            <ac:spMk id="3" creationId="{F3C8AF74-E6C1-701A-3CCF-DF4EAC0F8889}"/>
          </ac:spMkLst>
        </pc:spChg>
        <pc:spChg chg="add del">
          <ac:chgData name="Jinhong Brejnholt (JINB)" userId="b8219c71-9da7-4a12-aded-a071d88b9102" providerId="ADAL" clId="{29E68354-3A7B-45B3-991F-8AC8B0CC9270}" dt="2023-11-15T12:13:02.878" v="271" actId="26606"/>
          <ac:spMkLst>
            <pc:docMk/>
            <pc:sldMk cId="2548066259" sldId="275"/>
            <ac:spMk id="8" creationId="{35230A27-1553-42F8-99D7-829868E13715}"/>
          </ac:spMkLst>
        </pc:spChg>
        <pc:spChg chg="add del">
          <ac:chgData name="Jinhong Brejnholt (JINB)" userId="b8219c71-9da7-4a12-aded-a071d88b9102" providerId="ADAL" clId="{29E68354-3A7B-45B3-991F-8AC8B0CC9270}" dt="2023-11-15T12:13:02.878" v="271" actId="26606"/>
          <ac:spMkLst>
            <pc:docMk/>
            <pc:sldMk cId="2548066259" sldId="275"/>
            <ac:spMk id="10" creationId="{A772232D-B4D6-429F-B3D1-2D9891B85E08}"/>
          </ac:spMkLst>
        </pc:spChg>
        <pc:spChg chg="add del">
          <ac:chgData name="Jinhong Brejnholt (JINB)" userId="b8219c71-9da7-4a12-aded-a071d88b9102" providerId="ADAL" clId="{29E68354-3A7B-45B3-991F-8AC8B0CC9270}" dt="2023-11-15T12:13:02.874" v="270" actId="26606"/>
          <ac:spMkLst>
            <pc:docMk/>
            <pc:sldMk cId="2548066259" sldId="275"/>
            <ac:spMk id="17" creationId="{3558DB37-9FEE-48A2-8578-ED0401573943}"/>
          </ac:spMkLst>
        </pc:spChg>
        <pc:spChg chg="add del">
          <ac:chgData name="Jinhong Brejnholt (JINB)" userId="b8219c71-9da7-4a12-aded-a071d88b9102" providerId="ADAL" clId="{29E68354-3A7B-45B3-991F-8AC8B0CC9270}" dt="2023-11-15T12:13:02.874" v="270" actId="26606"/>
          <ac:spMkLst>
            <pc:docMk/>
            <pc:sldMk cId="2548066259" sldId="275"/>
            <ac:spMk id="19" creationId="{5F7FCCA6-00E2-4F74-A105-0D769872F243}"/>
          </ac:spMkLst>
        </pc:spChg>
        <pc:spChg chg="add del">
          <ac:chgData name="Jinhong Brejnholt (JINB)" userId="b8219c71-9da7-4a12-aded-a071d88b9102" providerId="ADAL" clId="{29E68354-3A7B-45B3-991F-8AC8B0CC9270}" dt="2023-11-15T12:13:02.874" v="270" actId="26606"/>
          <ac:spMkLst>
            <pc:docMk/>
            <pc:sldMk cId="2548066259" sldId="275"/>
            <ac:spMk id="21" creationId="{5E1ED12F-9F06-4B37-87B7-F98F52937F86}"/>
          </ac:spMkLst>
        </pc:spChg>
        <pc:spChg chg="add del">
          <ac:chgData name="Jinhong Brejnholt (JINB)" userId="b8219c71-9da7-4a12-aded-a071d88b9102" providerId="ADAL" clId="{29E68354-3A7B-45B3-991F-8AC8B0CC9270}" dt="2023-11-15T13:32:11.829" v="753" actId="26606"/>
          <ac:spMkLst>
            <pc:docMk/>
            <pc:sldMk cId="2548066259" sldId="275"/>
            <ac:spMk id="23" creationId="{C8DD82D3-D002-45B0-B16A-82B3DA4EFDDB}"/>
          </ac:spMkLst>
        </pc:spChg>
        <pc:spChg chg="add del">
          <ac:chgData name="Jinhong Brejnholt (JINB)" userId="b8219c71-9da7-4a12-aded-a071d88b9102" providerId="ADAL" clId="{29E68354-3A7B-45B3-991F-8AC8B0CC9270}" dt="2023-11-15T13:32:11.826" v="752" actId="26606"/>
          <ac:spMkLst>
            <pc:docMk/>
            <pc:sldMk cId="2548066259" sldId="275"/>
            <ac:spMk id="29" creationId="{3741B58E-3B65-4A01-A276-975AB2CF8A08}"/>
          </ac:spMkLst>
        </pc:spChg>
        <pc:spChg chg="add del">
          <ac:chgData name="Jinhong Brejnholt (JINB)" userId="b8219c71-9da7-4a12-aded-a071d88b9102" providerId="ADAL" clId="{29E68354-3A7B-45B3-991F-8AC8B0CC9270}" dt="2023-11-15T13:32:11.826" v="752" actId="26606"/>
          <ac:spMkLst>
            <pc:docMk/>
            <pc:sldMk cId="2548066259" sldId="275"/>
            <ac:spMk id="31" creationId="{7AAC67C3-831B-4AB1-A259-DFB839CAFAFC}"/>
          </ac:spMkLst>
        </pc:spChg>
        <pc:spChg chg="add del">
          <ac:chgData name="Jinhong Brejnholt (JINB)" userId="b8219c71-9da7-4a12-aded-a071d88b9102" providerId="ADAL" clId="{29E68354-3A7B-45B3-991F-8AC8B0CC9270}" dt="2023-11-15T13:32:11.826" v="752" actId="26606"/>
          <ac:spMkLst>
            <pc:docMk/>
            <pc:sldMk cId="2548066259" sldId="275"/>
            <ac:spMk id="33" creationId="{054B3F04-9EAC-45C0-B3CE-0387EEA10A0C}"/>
          </ac:spMkLst>
        </pc:spChg>
        <pc:spChg chg="add">
          <ac:chgData name="Jinhong Brejnholt (JINB)" userId="b8219c71-9da7-4a12-aded-a071d88b9102" providerId="ADAL" clId="{29E68354-3A7B-45B3-991F-8AC8B0CC9270}" dt="2023-11-15T13:32:11.829" v="753" actId="26606"/>
          <ac:spMkLst>
            <pc:docMk/>
            <pc:sldMk cId="2548066259" sldId="275"/>
            <ac:spMk id="35" creationId="{35230A27-1553-42F8-99D7-829868E13715}"/>
          </ac:spMkLst>
        </pc:spChg>
        <pc:spChg chg="add">
          <ac:chgData name="Jinhong Brejnholt (JINB)" userId="b8219c71-9da7-4a12-aded-a071d88b9102" providerId="ADAL" clId="{29E68354-3A7B-45B3-991F-8AC8B0CC9270}" dt="2023-11-15T13:32:11.829" v="753" actId="26606"/>
          <ac:spMkLst>
            <pc:docMk/>
            <pc:sldMk cId="2548066259" sldId="275"/>
            <ac:spMk id="36" creationId="{A772232D-B4D6-429F-B3D1-2D9891B85E08}"/>
          </ac:spMkLst>
        </pc:spChg>
        <pc:picChg chg="add mod">
          <ac:chgData name="Jinhong Brejnholt (JINB)" userId="b8219c71-9da7-4a12-aded-a071d88b9102" providerId="ADAL" clId="{29E68354-3A7B-45B3-991F-8AC8B0CC9270}" dt="2023-11-15T12:12:47.913" v="268"/>
          <ac:picMkLst>
            <pc:docMk/>
            <pc:sldMk cId="2548066259" sldId="275"/>
            <ac:picMk id="4" creationId="{66C507EE-F11F-3ACB-E6F4-2140F9542809}"/>
          </ac:picMkLst>
        </pc:picChg>
        <pc:cxnChg chg="add del">
          <ac:chgData name="Jinhong Brejnholt (JINB)" userId="b8219c71-9da7-4a12-aded-a071d88b9102" providerId="ADAL" clId="{29E68354-3A7B-45B3-991F-8AC8B0CC9270}" dt="2023-11-15T12:13:02.878" v="271" actId="26606"/>
          <ac:cxnSpMkLst>
            <pc:docMk/>
            <pc:sldMk cId="2548066259" sldId="275"/>
            <ac:cxnSpMk id="12" creationId="{02CC3441-26B3-4381-B3DF-8AE3C288BC0D}"/>
          </ac:cxnSpMkLst>
        </pc:cxnChg>
        <pc:cxnChg chg="add del">
          <ac:chgData name="Jinhong Brejnholt (JINB)" userId="b8219c71-9da7-4a12-aded-a071d88b9102" providerId="ADAL" clId="{29E68354-3A7B-45B3-991F-8AC8B0CC9270}" dt="2023-11-15T13:32:11.829" v="753" actId="26606"/>
          <ac:cxnSpMkLst>
            <pc:docMk/>
            <pc:sldMk cId="2548066259" sldId="275"/>
            <ac:cxnSpMk id="24" creationId="{9F09C252-16FE-4557-AD6D-BB5CA773496C}"/>
          </ac:cxnSpMkLst>
        </pc:cxnChg>
        <pc:cxnChg chg="add">
          <ac:chgData name="Jinhong Brejnholt (JINB)" userId="b8219c71-9da7-4a12-aded-a071d88b9102" providerId="ADAL" clId="{29E68354-3A7B-45B3-991F-8AC8B0CC9270}" dt="2023-11-15T13:32:11.829" v="753" actId="26606"/>
          <ac:cxnSpMkLst>
            <pc:docMk/>
            <pc:sldMk cId="2548066259" sldId="275"/>
            <ac:cxnSpMk id="37" creationId="{02CC3441-26B3-4381-B3DF-8AE3C288BC0D}"/>
          </ac:cxnSpMkLst>
        </pc:cxnChg>
      </pc:sldChg>
      <pc:sldChg chg="addSp delSp modSp new del mod setBg modNotesTx">
        <pc:chgData name="Jinhong Brejnholt (JINB)" userId="b8219c71-9da7-4a12-aded-a071d88b9102" providerId="ADAL" clId="{29E68354-3A7B-45B3-991F-8AC8B0CC9270}" dt="2023-11-15T13:36:37.496" v="821" actId="47"/>
        <pc:sldMkLst>
          <pc:docMk/>
          <pc:sldMk cId="954487021" sldId="276"/>
        </pc:sldMkLst>
        <pc:spChg chg="mod">
          <ac:chgData name="Jinhong Brejnholt (JINB)" userId="b8219c71-9da7-4a12-aded-a071d88b9102" providerId="ADAL" clId="{29E68354-3A7B-45B3-991F-8AC8B0CC9270}" dt="2023-11-15T13:34:21.784" v="804" actId="26606"/>
          <ac:spMkLst>
            <pc:docMk/>
            <pc:sldMk cId="954487021" sldId="276"/>
            <ac:spMk id="2" creationId="{1B693B19-9FA1-1D9B-ABE8-3598F61806AD}"/>
          </ac:spMkLst>
        </pc:spChg>
        <pc:spChg chg="del">
          <ac:chgData name="Jinhong Brejnholt (JINB)" userId="b8219c71-9da7-4a12-aded-a071d88b9102" providerId="ADAL" clId="{29E68354-3A7B-45B3-991F-8AC8B0CC9270}" dt="2023-11-15T12:09:47.616" v="241" actId="478"/>
          <ac:spMkLst>
            <pc:docMk/>
            <pc:sldMk cId="954487021" sldId="276"/>
            <ac:spMk id="3" creationId="{AC462CB9-9016-288A-965A-D58127C4DA8E}"/>
          </ac:spMkLst>
        </pc:spChg>
        <pc:spChg chg="add mod">
          <ac:chgData name="Jinhong Brejnholt (JINB)" userId="b8219c71-9da7-4a12-aded-a071d88b9102" providerId="ADAL" clId="{29E68354-3A7B-45B3-991F-8AC8B0CC9270}" dt="2023-11-15T13:34:21.784" v="804" actId="26606"/>
          <ac:spMkLst>
            <pc:docMk/>
            <pc:sldMk cId="954487021" sldId="276"/>
            <ac:spMk id="6" creationId="{057F08CD-8AC0-CEB9-E7C3-5D8FA0AC3761}"/>
          </ac:spMkLst>
        </pc:spChg>
        <pc:spChg chg="add mod">
          <ac:chgData name="Jinhong Brejnholt (JINB)" userId="b8219c71-9da7-4a12-aded-a071d88b9102" providerId="ADAL" clId="{29E68354-3A7B-45B3-991F-8AC8B0CC9270}" dt="2023-11-15T13:34:21.784" v="804" actId="26606"/>
          <ac:spMkLst>
            <pc:docMk/>
            <pc:sldMk cId="954487021" sldId="276"/>
            <ac:spMk id="7" creationId="{5E64A519-F749-5EE8-7CE4-5ADD64D73870}"/>
          </ac:spMkLst>
        </pc:spChg>
        <pc:spChg chg="add">
          <ac:chgData name="Jinhong Brejnholt (JINB)" userId="b8219c71-9da7-4a12-aded-a071d88b9102" providerId="ADAL" clId="{29E68354-3A7B-45B3-991F-8AC8B0CC9270}" dt="2023-11-15T13:34:21.784" v="804" actId="26606"/>
          <ac:spMkLst>
            <pc:docMk/>
            <pc:sldMk cId="954487021" sldId="276"/>
            <ac:spMk id="12" creationId="{40E5B315-592C-487A-A815-6F61A98F445C}"/>
          </ac:spMkLst>
        </pc:spChg>
        <pc:spChg chg="add">
          <ac:chgData name="Jinhong Brejnholt (JINB)" userId="b8219c71-9da7-4a12-aded-a071d88b9102" providerId="ADAL" clId="{29E68354-3A7B-45B3-991F-8AC8B0CC9270}" dt="2023-11-15T13:34:21.784" v="804" actId="26606"/>
          <ac:spMkLst>
            <pc:docMk/>
            <pc:sldMk cId="954487021" sldId="276"/>
            <ac:spMk id="14" creationId="{D7E046CA-18CB-4F2C-A9BE-BA9720B9230C}"/>
          </ac:spMkLst>
        </pc:spChg>
        <pc:spChg chg="add">
          <ac:chgData name="Jinhong Brejnholt (JINB)" userId="b8219c71-9da7-4a12-aded-a071d88b9102" providerId="ADAL" clId="{29E68354-3A7B-45B3-991F-8AC8B0CC9270}" dt="2023-11-15T13:34:21.784" v="804" actId="26606"/>
          <ac:spMkLst>
            <pc:docMk/>
            <pc:sldMk cId="954487021" sldId="276"/>
            <ac:spMk id="16" creationId="{ED2F258D-E518-486A-8D50-E9A11EF131A9}"/>
          </ac:spMkLst>
        </pc:spChg>
        <pc:picChg chg="add del mod">
          <ac:chgData name="Jinhong Brejnholt (JINB)" userId="b8219c71-9da7-4a12-aded-a071d88b9102" providerId="ADAL" clId="{29E68354-3A7B-45B3-991F-8AC8B0CC9270}" dt="2023-11-15T13:03:07.923" v="410" actId="21"/>
          <ac:picMkLst>
            <pc:docMk/>
            <pc:sldMk cId="954487021" sldId="276"/>
            <ac:picMk id="4" creationId="{B1E209D4-6A40-1D27-F153-6F60BE620C66}"/>
          </ac:picMkLst>
        </pc:picChg>
        <pc:picChg chg="add del mod">
          <ac:chgData name="Jinhong Brejnholt (JINB)" userId="b8219c71-9da7-4a12-aded-a071d88b9102" providerId="ADAL" clId="{29E68354-3A7B-45B3-991F-8AC8B0CC9270}" dt="2023-11-15T13:34:27.184" v="805" actId="478"/>
          <ac:picMkLst>
            <pc:docMk/>
            <pc:sldMk cId="954487021" sldId="276"/>
            <ac:picMk id="5" creationId="{F5BCA1C6-E6B9-45B9-9E03-48A312BE98F7}"/>
          </ac:picMkLst>
        </pc:picChg>
        <pc:picChg chg="add mod">
          <ac:chgData name="Jinhong Brejnholt (JINB)" userId="b8219c71-9da7-4a12-aded-a071d88b9102" providerId="ADAL" clId="{29E68354-3A7B-45B3-991F-8AC8B0CC9270}" dt="2023-11-15T13:34:44.354" v="806"/>
          <ac:picMkLst>
            <pc:docMk/>
            <pc:sldMk cId="954487021" sldId="276"/>
            <ac:picMk id="8" creationId="{6C0C0726-5DE4-8C82-0B9C-38B0DD31DD13}"/>
          </ac:picMkLst>
        </pc:picChg>
      </pc:sldChg>
      <pc:sldChg chg="addSp delSp modSp new mod setBg">
        <pc:chgData name="Jinhong Brejnholt (JINB)" userId="b8219c71-9da7-4a12-aded-a071d88b9102" providerId="ADAL" clId="{29E68354-3A7B-45B3-991F-8AC8B0CC9270}" dt="2023-11-15T13:15:29.632" v="740"/>
        <pc:sldMkLst>
          <pc:docMk/>
          <pc:sldMk cId="55233988" sldId="277"/>
        </pc:sldMkLst>
        <pc:spChg chg="del">
          <ac:chgData name="Jinhong Brejnholt (JINB)" userId="b8219c71-9da7-4a12-aded-a071d88b9102" providerId="ADAL" clId="{29E68354-3A7B-45B3-991F-8AC8B0CC9270}" dt="2023-11-15T13:15:12.153" v="736" actId="478"/>
          <ac:spMkLst>
            <pc:docMk/>
            <pc:sldMk cId="55233988" sldId="277"/>
            <ac:spMk id="2" creationId="{CD06DBDA-2CE3-BB3B-902B-364D1A8ECE37}"/>
          </ac:spMkLst>
        </pc:spChg>
        <pc:spChg chg="del">
          <ac:chgData name="Jinhong Brejnholt (JINB)" userId="b8219c71-9da7-4a12-aded-a071d88b9102" providerId="ADAL" clId="{29E68354-3A7B-45B3-991F-8AC8B0CC9270}" dt="2023-11-15T13:15:06.373" v="733" actId="931"/>
          <ac:spMkLst>
            <pc:docMk/>
            <pc:sldMk cId="55233988" sldId="277"/>
            <ac:spMk id="3" creationId="{EE0B0972-28DC-8C05-2A11-078D41C3C04F}"/>
          </ac:spMkLst>
        </pc:spChg>
        <pc:spChg chg="add">
          <ac:chgData name="Jinhong Brejnholt (JINB)" userId="b8219c71-9da7-4a12-aded-a071d88b9102" providerId="ADAL" clId="{29E68354-3A7B-45B3-991F-8AC8B0CC9270}" dt="2023-11-15T13:15:14.874" v="737" actId="26606"/>
          <ac:spMkLst>
            <pc:docMk/>
            <pc:sldMk cId="55233988" sldId="277"/>
            <ac:spMk id="10" creationId="{F240A2FC-E2C3-458D-96B4-5DF9028D93A5}"/>
          </ac:spMkLst>
        </pc:spChg>
        <pc:spChg chg="add">
          <ac:chgData name="Jinhong Brejnholt (JINB)" userId="b8219c71-9da7-4a12-aded-a071d88b9102" providerId="ADAL" clId="{29E68354-3A7B-45B3-991F-8AC8B0CC9270}" dt="2023-11-15T13:15:14.874" v="737" actId="26606"/>
          <ac:spMkLst>
            <pc:docMk/>
            <pc:sldMk cId="55233988" sldId="277"/>
            <ac:spMk id="12" creationId="{5F097929-F3D6-4D1F-8AFC-CF348171A9E1}"/>
          </ac:spMkLst>
        </pc:spChg>
        <pc:spChg chg="add">
          <ac:chgData name="Jinhong Brejnholt (JINB)" userId="b8219c71-9da7-4a12-aded-a071d88b9102" providerId="ADAL" clId="{29E68354-3A7B-45B3-991F-8AC8B0CC9270}" dt="2023-11-15T13:15:14.874" v="737" actId="26606"/>
          <ac:spMkLst>
            <pc:docMk/>
            <pc:sldMk cId="55233988" sldId="277"/>
            <ac:spMk id="16" creationId="{34461041-8413-4023-ABA7-9E499B0AD995}"/>
          </ac:spMkLst>
        </pc:spChg>
        <pc:spChg chg="add">
          <ac:chgData name="Jinhong Brejnholt (JINB)" userId="b8219c71-9da7-4a12-aded-a071d88b9102" providerId="ADAL" clId="{29E68354-3A7B-45B3-991F-8AC8B0CC9270}" dt="2023-11-15T13:15:14.874" v="737" actId="26606"/>
          <ac:spMkLst>
            <pc:docMk/>
            <pc:sldMk cId="55233988" sldId="277"/>
            <ac:spMk id="20" creationId="{D841E764-4629-49E0-994A-6F92FEFB9B5D}"/>
          </ac:spMkLst>
        </pc:spChg>
        <pc:spChg chg="add">
          <ac:chgData name="Jinhong Brejnholt (JINB)" userId="b8219c71-9da7-4a12-aded-a071d88b9102" providerId="ADAL" clId="{29E68354-3A7B-45B3-991F-8AC8B0CC9270}" dt="2023-11-15T13:15:14.874" v="737" actId="26606"/>
          <ac:spMkLst>
            <pc:docMk/>
            <pc:sldMk cId="55233988" sldId="277"/>
            <ac:spMk id="22" creationId="{95635077-9890-4CC8-9792-28743EBFE01D}"/>
          </ac:spMkLst>
        </pc:spChg>
        <pc:picChg chg="add mod">
          <ac:chgData name="Jinhong Brejnholt (JINB)" userId="b8219c71-9da7-4a12-aded-a071d88b9102" providerId="ADAL" clId="{29E68354-3A7B-45B3-991F-8AC8B0CC9270}" dt="2023-11-15T13:15:14.874" v="737" actId="26606"/>
          <ac:picMkLst>
            <pc:docMk/>
            <pc:sldMk cId="55233988" sldId="277"/>
            <ac:picMk id="5" creationId="{4EFD1C72-DC18-7A3C-A789-71EBDFAC781C}"/>
          </ac:picMkLst>
        </pc:picChg>
        <pc:picChg chg="add mod">
          <ac:chgData name="Jinhong Brejnholt (JINB)" userId="b8219c71-9da7-4a12-aded-a071d88b9102" providerId="ADAL" clId="{29E68354-3A7B-45B3-991F-8AC8B0CC9270}" dt="2023-11-15T13:15:29.632" v="740"/>
          <ac:picMkLst>
            <pc:docMk/>
            <pc:sldMk cId="55233988" sldId="277"/>
            <ac:picMk id="6" creationId="{F8493D59-8443-F7E6-842E-BCE3C3858FC2}"/>
          </ac:picMkLst>
        </pc:picChg>
        <pc:cxnChg chg="add">
          <ac:chgData name="Jinhong Brejnholt (JINB)" userId="b8219c71-9da7-4a12-aded-a071d88b9102" providerId="ADAL" clId="{29E68354-3A7B-45B3-991F-8AC8B0CC9270}" dt="2023-11-15T13:15:14.874" v="737" actId="26606"/>
          <ac:cxnSpMkLst>
            <pc:docMk/>
            <pc:sldMk cId="55233988" sldId="277"/>
            <ac:cxnSpMk id="14" creationId="{43074C91-9045-414B-B5F9-567DAE3EED25}"/>
          </ac:cxnSpMkLst>
        </pc:cxnChg>
        <pc:cxnChg chg="add">
          <ac:chgData name="Jinhong Brejnholt (JINB)" userId="b8219c71-9da7-4a12-aded-a071d88b9102" providerId="ADAL" clId="{29E68354-3A7B-45B3-991F-8AC8B0CC9270}" dt="2023-11-15T13:15:14.874" v="737" actId="26606"/>
          <ac:cxnSpMkLst>
            <pc:docMk/>
            <pc:sldMk cId="55233988" sldId="277"/>
            <ac:cxnSpMk id="18" creationId="{F05BCF04-4702-43D0-BE8F-DBF6C2F65131}"/>
          </ac:cxnSpMkLst>
        </pc:cxnChg>
      </pc:sldChg>
      <pc:sldChg chg="addSp delSp modSp new mod setBg">
        <pc:chgData name="Jinhong Brejnholt (JINB)" userId="b8219c71-9da7-4a12-aded-a071d88b9102" providerId="ADAL" clId="{29E68354-3A7B-45B3-991F-8AC8B0CC9270}" dt="2023-11-15T13:36:32.382" v="820" actId="207"/>
        <pc:sldMkLst>
          <pc:docMk/>
          <pc:sldMk cId="4236742096" sldId="278"/>
        </pc:sldMkLst>
        <pc:spChg chg="mod">
          <ac:chgData name="Jinhong Brejnholt (JINB)" userId="b8219c71-9da7-4a12-aded-a071d88b9102" providerId="ADAL" clId="{29E68354-3A7B-45B3-991F-8AC8B0CC9270}" dt="2023-11-15T13:36:32.382" v="820" actId="207"/>
          <ac:spMkLst>
            <pc:docMk/>
            <pc:sldMk cId="4236742096" sldId="278"/>
            <ac:spMk id="2" creationId="{E765D9F7-EDAB-A807-4FDF-5851617A4611}"/>
          </ac:spMkLst>
        </pc:spChg>
        <pc:spChg chg="del">
          <ac:chgData name="Jinhong Brejnholt (JINB)" userId="b8219c71-9da7-4a12-aded-a071d88b9102" providerId="ADAL" clId="{29E68354-3A7B-45B3-991F-8AC8B0CC9270}" dt="2023-11-15T13:36:17.142" v="812" actId="478"/>
          <ac:spMkLst>
            <pc:docMk/>
            <pc:sldMk cId="4236742096" sldId="278"/>
            <ac:spMk id="3" creationId="{7EE45A4C-11DC-95EA-2D69-892399E8F3E5}"/>
          </ac:spMkLst>
        </pc:spChg>
        <pc:spChg chg="add mod">
          <ac:chgData name="Jinhong Brejnholt (JINB)" userId="b8219c71-9da7-4a12-aded-a071d88b9102" providerId="ADAL" clId="{29E68354-3A7B-45B3-991F-8AC8B0CC9270}" dt="2023-11-15T13:36:13.029" v="811"/>
          <ac:spMkLst>
            <pc:docMk/>
            <pc:sldMk cId="4236742096" sldId="278"/>
            <ac:spMk id="4" creationId="{C99798EE-FEB7-F087-F496-47D3EAA0293F}"/>
          </ac:spMkLst>
        </pc:spChg>
        <pc:spChg chg="add mod">
          <ac:chgData name="Jinhong Brejnholt (JINB)" userId="b8219c71-9da7-4a12-aded-a071d88b9102" providerId="ADAL" clId="{29E68354-3A7B-45B3-991F-8AC8B0CC9270}" dt="2023-11-15T13:36:13.029" v="811"/>
          <ac:spMkLst>
            <pc:docMk/>
            <pc:sldMk cId="4236742096" sldId="278"/>
            <ac:spMk id="5" creationId="{EAB6CBC5-A4CC-19F6-C6E7-D01A7EE4ED7D}"/>
          </ac:spMkLst>
        </pc:spChg>
      </pc:sldChg>
      <pc:sldChg chg="delSp modSp add del mod setBg delDesignElem">
        <pc:chgData name="Jinhong Brejnholt (JINB)" userId="b8219c71-9da7-4a12-aded-a071d88b9102" providerId="ADAL" clId="{29E68354-3A7B-45B3-991F-8AC8B0CC9270}" dt="2023-11-15T13:39:52.784" v="836" actId="47"/>
        <pc:sldMkLst>
          <pc:docMk/>
          <pc:sldMk cId="2241295435" sldId="279"/>
        </pc:sldMkLst>
        <pc:spChg chg="del">
          <ac:chgData name="Jinhong Brejnholt (JINB)" userId="b8219c71-9da7-4a12-aded-a071d88b9102" providerId="ADAL" clId="{29E68354-3A7B-45B3-991F-8AC8B0CC9270}" dt="2023-11-15T13:37:51.108" v="830"/>
          <ac:spMkLst>
            <pc:docMk/>
            <pc:sldMk cId="2241295435" sldId="279"/>
            <ac:spMk id="32" creationId="{63E00694-E403-4987-8634-15F6D8E4C38C}"/>
          </ac:spMkLst>
        </pc:spChg>
        <pc:graphicFrameChg chg="mod">
          <ac:chgData name="Jinhong Brejnholt (JINB)" userId="b8219c71-9da7-4a12-aded-a071d88b9102" providerId="ADAL" clId="{29E68354-3A7B-45B3-991F-8AC8B0CC9270}" dt="2023-11-15T13:39:46.587" v="834" actId="1076"/>
          <ac:graphicFrameMkLst>
            <pc:docMk/>
            <pc:sldMk cId="2241295435" sldId="279"/>
            <ac:graphicFrameMk id="15" creationId="{BD8E5722-EC01-CF8F-4ACC-2CA0C44AF613}"/>
          </ac:graphicFrameMkLst>
        </pc:graphicFrameChg>
      </pc:sldChg>
      <pc:sldChg chg="add del">
        <pc:chgData name="Jinhong Brejnholt (JINB)" userId="b8219c71-9da7-4a12-aded-a071d88b9102" providerId="ADAL" clId="{29E68354-3A7B-45B3-991F-8AC8B0CC9270}" dt="2023-11-15T13:40:15.632" v="841" actId="47"/>
        <pc:sldMkLst>
          <pc:docMk/>
          <pc:sldMk cId="3274789102" sldId="280"/>
        </pc:sldMkLst>
      </pc:sldChg>
      <pc:sldChg chg="add ord">
        <pc:chgData name="Jinhong Brejnholt (JINB)" userId="b8219c71-9da7-4a12-aded-a071d88b9102" providerId="ADAL" clId="{29E68354-3A7B-45B3-991F-8AC8B0CC9270}" dt="2023-11-15T13:40:07.352" v="839"/>
        <pc:sldMkLst>
          <pc:docMk/>
          <pc:sldMk cId="1958900676" sldId="281"/>
        </pc:sldMkLst>
      </pc:sldChg>
      <pc:sldChg chg="addSp modSp add mod modAnim">
        <pc:chgData name="Jinhong Brejnholt (JINB)" userId="b8219c71-9da7-4a12-aded-a071d88b9102" providerId="ADAL" clId="{29E68354-3A7B-45B3-991F-8AC8B0CC9270}" dt="2023-11-15T13:41:46.181" v="859"/>
        <pc:sldMkLst>
          <pc:docMk/>
          <pc:sldMk cId="2268631410" sldId="282"/>
        </pc:sldMkLst>
        <pc:spChg chg="add mod">
          <ac:chgData name="Jinhong Brejnholt (JINB)" userId="b8219c71-9da7-4a12-aded-a071d88b9102" providerId="ADAL" clId="{29E68354-3A7B-45B3-991F-8AC8B0CC9270}" dt="2023-11-15T13:41:26.092" v="852" actId="208"/>
          <ac:spMkLst>
            <pc:docMk/>
            <pc:sldMk cId="2268631410" sldId="282"/>
            <ac:spMk id="4" creationId="{DB0B22DB-206D-53DC-5DFF-7734D9E8FD81}"/>
          </ac:spMkLst>
        </pc:spChg>
        <pc:spChg chg="add mod">
          <ac:chgData name="Jinhong Brejnholt (JINB)" userId="b8219c71-9da7-4a12-aded-a071d88b9102" providerId="ADAL" clId="{29E68354-3A7B-45B3-991F-8AC8B0CC9270}" dt="2023-11-15T13:41:41.103" v="858" actId="1035"/>
          <ac:spMkLst>
            <pc:docMk/>
            <pc:sldMk cId="2268631410" sldId="282"/>
            <ac:spMk id="5" creationId="{B6E91D8D-A38D-A553-7C4A-3B4C40BD143B}"/>
          </ac:spMkLst>
        </pc:spChg>
        <pc:graphicFrameChg chg="mod">
          <ac:chgData name="Jinhong Brejnholt (JINB)" userId="b8219c71-9da7-4a12-aded-a071d88b9102" providerId="ADAL" clId="{29E68354-3A7B-45B3-991F-8AC8B0CC9270}" dt="2023-11-15T13:40:22.226" v="842" actId="207"/>
          <ac:graphicFrameMkLst>
            <pc:docMk/>
            <pc:sldMk cId="2268631410" sldId="282"/>
            <ac:graphicFrameMk id="15" creationId="{BD8E5722-EC01-CF8F-4ACC-2CA0C44AF613}"/>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B0A5B8-2073-EB4B-AB67-EC65AA7C63D7}" type="doc">
      <dgm:prSet loTypeId="urn:microsoft.com/office/officeart/2005/8/layout/cycle8" loCatId="" qsTypeId="urn:microsoft.com/office/officeart/2005/8/quickstyle/simple1" qsCatId="simple" csTypeId="urn:microsoft.com/office/officeart/2005/8/colors/accent1_1" csCatId="accent1" phldr="1"/>
      <dgm:spPr/>
    </dgm:pt>
    <dgm:pt modelId="{77D2C252-6AA8-AA4B-9254-06F917667F2C}">
      <dgm:prSet phldrT="[Text]"/>
      <dgm:spPr/>
      <dgm:t>
        <a:bodyPr/>
        <a:lstStyle/>
        <a:p>
          <a:r>
            <a:rPr lang="en-GB" dirty="0"/>
            <a:t>Kubernetes Cluster</a:t>
          </a:r>
        </a:p>
      </dgm:t>
    </dgm:pt>
    <dgm:pt modelId="{481E24A8-3006-C34D-B6D5-9445A4F94DA4}" type="parTrans" cxnId="{639F7AAA-5C30-204D-8655-CAB3C9AC3896}">
      <dgm:prSet/>
      <dgm:spPr/>
      <dgm:t>
        <a:bodyPr/>
        <a:lstStyle/>
        <a:p>
          <a:endParaRPr lang="en-GB"/>
        </a:p>
      </dgm:t>
    </dgm:pt>
    <dgm:pt modelId="{AFF03A5F-4A3F-DF4B-B5AB-B135150016C3}" type="sibTrans" cxnId="{639F7AAA-5C30-204D-8655-CAB3C9AC3896}">
      <dgm:prSet/>
      <dgm:spPr/>
      <dgm:t>
        <a:bodyPr/>
        <a:lstStyle/>
        <a:p>
          <a:endParaRPr lang="en-GB"/>
        </a:p>
      </dgm:t>
    </dgm:pt>
    <dgm:pt modelId="{6E6DB7C5-F8B2-2E42-AC5E-79278B44A328}">
      <dgm:prSet phldrT="[Text]"/>
      <dgm:spPr/>
      <dgm:t>
        <a:bodyPr/>
        <a:lstStyle/>
        <a:p>
          <a:r>
            <a:rPr lang="en-GB" dirty="0"/>
            <a:t>Blueprint</a:t>
          </a:r>
        </a:p>
      </dgm:t>
    </dgm:pt>
    <dgm:pt modelId="{E94F4476-70A4-B840-89F6-AB61660A7CDF}" type="parTrans" cxnId="{7019EBAC-8AEA-7E4F-AA3F-1ECEC7E21DA8}">
      <dgm:prSet/>
      <dgm:spPr/>
      <dgm:t>
        <a:bodyPr/>
        <a:lstStyle/>
        <a:p>
          <a:endParaRPr lang="en-GB"/>
        </a:p>
      </dgm:t>
    </dgm:pt>
    <dgm:pt modelId="{D3E01600-933D-7D42-A48B-5B236F307D05}" type="sibTrans" cxnId="{7019EBAC-8AEA-7E4F-AA3F-1ECEC7E21DA8}">
      <dgm:prSet/>
      <dgm:spPr/>
      <dgm:t>
        <a:bodyPr/>
        <a:lstStyle/>
        <a:p>
          <a:endParaRPr lang="en-GB"/>
        </a:p>
      </dgm:t>
    </dgm:pt>
    <dgm:pt modelId="{9E45B25B-DE03-CB4B-9B43-CBADF23C2259}">
      <dgm:prSet phldrT="[Text]"/>
      <dgm:spPr/>
      <dgm:t>
        <a:bodyPr/>
        <a:lstStyle/>
        <a:p>
          <a:r>
            <a:rPr lang="en-GB" dirty="0" err="1"/>
            <a:t>Crossplane</a:t>
          </a:r>
          <a:endParaRPr lang="en-GB" dirty="0"/>
        </a:p>
      </dgm:t>
    </dgm:pt>
    <dgm:pt modelId="{C05E992B-0524-194C-841B-32CC3AB62D2E}" type="parTrans" cxnId="{9B1FD5CF-931A-9143-B84F-311AE6200E70}">
      <dgm:prSet/>
      <dgm:spPr/>
      <dgm:t>
        <a:bodyPr/>
        <a:lstStyle/>
        <a:p>
          <a:endParaRPr lang="en-GB"/>
        </a:p>
      </dgm:t>
    </dgm:pt>
    <dgm:pt modelId="{AA71AF21-D80E-6048-92B9-669A12DEA98D}" type="sibTrans" cxnId="{9B1FD5CF-931A-9143-B84F-311AE6200E70}">
      <dgm:prSet/>
      <dgm:spPr/>
      <dgm:t>
        <a:bodyPr/>
        <a:lstStyle/>
        <a:p>
          <a:endParaRPr lang="en-GB"/>
        </a:p>
      </dgm:t>
    </dgm:pt>
    <dgm:pt modelId="{606A9140-607C-5A40-9A0F-246B6E8A1E93}" type="pres">
      <dgm:prSet presAssocID="{18B0A5B8-2073-EB4B-AB67-EC65AA7C63D7}" presName="compositeShape" presStyleCnt="0">
        <dgm:presLayoutVars>
          <dgm:chMax val="7"/>
          <dgm:dir/>
          <dgm:resizeHandles val="exact"/>
        </dgm:presLayoutVars>
      </dgm:prSet>
      <dgm:spPr/>
    </dgm:pt>
    <dgm:pt modelId="{D47B380E-B90D-4F4E-A996-003806207081}" type="pres">
      <dgm:prSet presAssocID="{18B0A5B8-2073-EB4B-AB67-EC65AA7C63D7}" presName="wedge1" presStyleLbl="node1" presStyleIdx="0" presStyleCnt="3"/>
      <dgm:spPr/>
    </dgm:pt>
    <dgm:pt modelId="{A561B6BA-BF84-1F46-BB35-6CBF8DD4F032}" type="pres">
      <dgm:prSet presAssocID="{18B0A5B8-2073-EB4B-AB67-EC65AA7C63D7}" presName="dummy1a" presStyleCnt="0"/>
      <dgm:spPr/>
    </dgm:pt>
    <dgm:pt modelId="{172B4735-8500-E749-AA0B-448B6EBA8499}" type="pres">
      <dgm:prSet presAssocID="{18B0A5B8-2073-EB4B-AB67-EC65AA7C63D7}" presName="dummy1b" presStyleCnt="0"/>
      <dgm:spPr/>
    </dgm:pt>
    <dgm:pt modelId="{05DBE1C1-6C52-FB49-9246-BDAF71320A03}" type="pres">
      <dgm:prSet presAssocID="{18B0A5B8-2073-EB4B-AB67-EC65AA7C63D7}" presName="wedge1Tx" presStyleLbl="node1" presStyleIdx="0" presStyleCnt="3">
        <dgm:presLayoutVars>
          <dgm:chMax val="0"/>
          <dgm:chPref val="0"/>
          <dgm:bulletEnabled val="1"/>
        </dgm:presLayoutVars>
      </dgm:prSet>
      <dgm:spPr/>
    </dgm:pt>
    <dgm:pt modelId="{1A8C5439-2D48-6B48-9F01-0D896976D2FA}" type="pres">
      <dgm:prSet presAssocID="{18B0A5B8-2073-EB4B-AB67-EC65AA7C63D7}" presName="wedge2" presStyleLbl="node1" presStyleIdx="1" presStyleCnt="3"/>
      <dgm:spPr/>
    </dgm:pt>
    <dgm:pt modelId="{83AB4E97-25EF-B24D-AEBD-01AA6101273D}" type="pres">
      <dgm:prSet presAssocID="{18B0A5B8-2073-EB4B-AB67-EC65AA7C63D7}" presName="dummy2a" presStyleCnt="0"/>
      <dgm:spPr/>
    </dgm:pt>
    <dgm:pt modelId="{8B82C77F-C098-6F45-8C62-BAA7D7A60036}" type="pres">
      <dgm:prSet presAssocID="{18B0A5B8-2073-EB4B-AB67-EC65AA7C63D7}" presName="dummy2b" presStyleCnt="0"/>
      <dgm:spPr/>
    </dgm:pt>
    <dgm:pt modelId="{02B9AF9A-AAC5-564E-83B7-73645D9A3D16}" type="pres">
      <dgm:prSet presAssocID="{18B0A5B8-2073-EB4B-AB67-EC65AA7C63D7}" presName="wedge2Tx" presStyleLbl="node1" presStyleIdx="1" presStyleCnt="3">
        <dgm:presLayoutVars>
          <dgm:chMax val="0"/>
          <dgm:chPref val="0"/>
          <dgm:bulletEnabled val="1"/>
        </dgm:presLayoutVars>
      </dgm:prSet>
      <dgm:spPr/>
    </dgm:pt>
    <dgm:pt modelId="{10C5327A-25AA-3E41-9F31-3AEDBA35CCF6}" type="pres">
      <dgm:prSet presAssocID="{18B0A5B8-2073-EB4B-AB67-EC65AA7C63D7}" presName="wedge3" presStyleLbl="node1" presStyleIdx="2" presStyleCnt="3"/>
      <dgm:spPr/>
    </dgm:pt>
    <dgm:pt modelId="{0CA3AEE7-A1EB-CC40-B26D-41F14616F3AF}" type="pres">
      <dgm:prSet presAssocID="{18B0A5B8-2073-EB4B-AB67-EC65AA7C63D7}" presName="dummy3a" presStyleCnt="0"/>
      <dgm:spPr/>
    </dgm:pt>
    <dgm:pt modelId="{1E5A521C-5A27-7B41-9273-B5AACEB1EF9E}" type="pres">
      <dgm:prSet presAssocID="{18B0A5B8-2073-EB4B-AB67-EC65AA7C63D7}" presName="dummy3b" presStyleCnt="0"/>
      <dgm:spPr/>
    </dgm:pt>
    <dgm:pt modelId="{DAE9ACB5-35EA-1544-B8AD-D5BF20D20DE5}" type="pres">
      <dgm:prSet presAssocID="{18B0A5B8-2073-EB4B-AB67-EC65AA7C63D7}" presName="wedge3Tx" presStyleLbl="node1" presStyleIdx="2" presStyleCnt="3">
        <dgm:presLayoutVars>
          <dgm:chMax val="0"/>
          <dgm:chPref val="0"/>
          <dgm:bulletEnabled val="1"/>
        </dgm:presLayoutVars>
      </dgm:prSet>
      <dgm:spPr/>
    </dgm:pt>
    <dgm:pt modelId="{8ECF1FFC-313E-724A-A96E-D24DD582500D}" type="pres">
      <dgm:prSet presAssocID="{AFF03A5F-4A3F-DF4B-B5AB-B135150016C3}" presName="arrowWedge1" presStyleLbl="fgSibTrans2D1" presStyleIdx="0" presStyleCnt="3"/>
      <dgm:spPr/>
    </dgm:pt>
    <dgm:pt modelId="{AED0D96C-47C6-F449-8B47-FC3ECBFB198E}" type="pres">
      <dgm:prSet presAssocID="{D3E01600-933D-7D42-A48B-5B236F307D05}" presName="arrowWedge2" presStyleLbl="fgSibTrans2D1" presStyleIdx="1" presStyleCnt="3"/>
      <dgm:spPr/>
    </dgm:pt>
    <dgm:pt modelId="{2EBFE113-2381-7841-9680-0A1825E56E27}" type="pres">
      <dgm:prSet presAssocID="{AA71AF21-D80E-6048-92B9-669A12DEA98D}" presName="arrowWedge3" presStyleLbl="fgSibTrans2D1" presStyleIdx="2" presStyleCnt="3"/>
      <dgm:spPr/>
    </dgm:pt>
  </dgm:ptLst>
  <dgm:cxnLst>
    <dgm:cxn modelId="{1C899124-5590-AE48-9841-32F7A1F7AD94}" type="presOf" srcId="{6E6DB7C5-F8B2-2E42-AC5E-79278B44A328}" destId="{02B9AF9A-AAC5-564E-83B7-73645D9A3D16}" srcOrd="1" destOrd="0" presId="urn:microsoft.com/office/officeart/2005/8/layout/cycle8"/>
    <dgm:cxn modelId="{93ED6C49-0258-2F44-BD94-3F285BEAE8A7}" type="presOf" srcId="{18B0A5B8-2073-EB4B-AB67-EC65AA7C63D7}" destId="{606A9140-607C-5A40-9A0F-246B6E8A1E93}" srcOrd="0" destOrd="0" presId="urn:microsoft.com/office/officeart/2005/8/layout/cycle8"/>
    <dgm:cxn modelId="{E1C1DB5F-89BF-034A-879E-5722DD649AFA}" type="presOf" srcId="{77D2C252-6AA8-AA4B-9254-06F917667F2C}" destId="{05DBE1C1-6C52-FB49-9246-BDAF71320A03}" srcOrd="1" destOrd="0" presId="urn:microsoft.com/office/officeart/2005/8/layout/cycle8"/>
    <dgm:cxn modelId="{F9E237A4-85D3-B347-9285-2D35E2F9FABA}" type="presOf" srcId="{9E45B25B-DE03-CB4B-9B43-CBADF23C2259}" destId="{DAE9ACB5-35EA-1544-B8AD-D5BF20D20DE5}" srcOrd="1" destOrd="0" presId="urn:microsoft.com/office/officeart/2005/8/layout/cycle8"/>
    <dgm:cxn modelId="{639F7AAA-5C30-204D-8655-CAB3C9AC3896}" srcId="{18B0A5B8-2073-EB4B-AB67-EC65AA7C63D7}" destId="{77D2C252-6AA8-AA4B-9254-06F917667F2C}" srcOrd="0" destOrd="0" parTransId="{481E24A8-3006-C34D-B6D5-9445A4F94DA4}" sibTransId="{AFF03A5F-4A3F-DF4B-B5AB-B135150016C3}"/>
    <dgm:cxn modelId="{7019EBAC-8AEA-7E4F-AA3F-1ECEC7E21DA8}" srcId="{18B0A5B8-2073-EB4B-AB67-EC65AA7C63D7}" destId="{6E6DB7C5-F8B2-2E42-AC5E-79278B44A328}" srcOrd="1" destOrd="0" parTransId="{E94F4476-70A4-B840-89F6-AB61660A7CDF}" sibTransId="{D3E01600-933D-7D42-A48B-5B236F307D05}"/>
    <dgm:cxn modelId="{9B1FD5CF-931A-9143-B84F-311AE6200E70}" srcId="{18B0A5B8-2073-EB4B-AB67-EC65AA7C63D7}" destId="{9E45B25B-DE03-CB4B-9B43-CBADF23C2259}" srcOrd="2" destOrd="0" parTransId="{C05E992B-0524-194C-841B-32CC3AB62D2E}" sibTransId="{AA71AF21-D80E-6048-92B9-669A12DEA98D}"/>
    <dgm:cxn modelId="{C44A4EDD-2910-C84F-9A39-F0EDED083F32}" type="presOf" srcId="{6E6DB7C5-F8B2-2E42-AC5E-79278B44A328}" destId="{1A8C5439-2D48-6B48-9F01-0D896976D2FA}" srcOrd="0" destOrd="0" presId="urn:microsoft.com/office/officeart/2005/8/layout/cycle8"/>
    <dgm:cxn modelId="{83507DE1-2380-F74E-AA8F-7A81AB7F74F1}" type="presOf" srcId="{77D2C252-6AA8-AA4B-9254-06F917667F2C}" destId="{D47B380E-B90D-4F4E-A996-003806207081}" srcOrd="0" destOrd="0" presId="urn:microsoft.com/office/officeart/2005/8/layout/cycle8"/>
    <dgm:cxn modelId="{60D01AFA-A7B6-5047-ACEF-6A8DC56F76EB}" type="presOf" srcId="{9E45B25B-DE03-CB4B-9B43-CBADF23C2259}" destId="{10C5327A-25AA-3E41-9F31-3AEDBA35CCF6}" srcOrd="0" destOrd="0" presId="urn:microsoft.com/office/officeart/2005/8/layout/cycle8"/>
    <dgm:cxn modelId="{23A4071B-C99F-E141-8045-8FFCBCE731A5}" type="presParOf" srcId="{606A9140-607C-5A40-9A0F-246B6E8A1E93}" destId="{D47B380E-B90D-4F4E-A996-003806207081}" srcOrd="0" destOrd="0" presId="urn:microsoft.com/office/officeart/2005/8/layout/cycle8"/>
    <dgm:cxn modelId="{B0C78387-BA2F-B84D-B4EA-440F8217F208}" type="presParOf" srcId="{606A9140-607C-5A40-9A0F-246B6E8A1E93}" destId="{A561B6BA-BF84-1F46-BB35-6CBF8DD4F032}" srcOrd="1" destOrd="0" presId="urn:microsoft.com/office/officeart/2005/8/layout/cycle8"/>
    <dgm:cxn modelId="{6F081726-C27C-564F-8DE1-6EC587A81BDE}" type="presParOf" srcId="{606A9140-607C-5A40-9A0F-246B6E8A1E93}" destId="{172B4735-8500-E749-AA0B-448B6EBA8499}" srcOrd="2" destOrd="0" presId="urn:microsoft.com/office/officeart/2005/8/layout/cycle8"/>
    <dgm:cxn modelId="{F6F6197E-AC13-E84A-B2F8-804038AC4804}" type="presParOf" srcId="{606A9140-607C-5A40-9A0F-246B6E8A1E93}" destId="{05DBE1C1-6C52-FB49-9246-BDAF71320A03}" srcOrd="3" destOrd="0" presId="urn:microsoft.com/office/officeart/2005/8/layout/cycle8"/>
    <dgm:cxn modelId="{7A45C9DE-6EBF-ED41-94F4-D56A655F0261}" type="presParOf" srcId="{606A9140-607C-5A40-9A0F-246B6E8A1E93}" destId="{1A8C5439-2D48-6B48-9F01-0D896976D2FA}" srcOrd="4" destOrd="0" presId="urn:microsoft.com/office/officeart/2005/8/layout/cycle8"/>
    <dgm:cxn modelId="{91D25036-09BB-1347-807C-6822EE3ABEBE}" type="presParOf" srcId="{606A9140-607C-5A40-9A0F-246B6E8A1E93}" destId="{83AB4E97-25EF-B24D-AEBD-01AA6101273D}" srcOrd="5" destOrd="0" presId="urn:microsoft.com/office/officeart/2005/8/layout/cycle8"/>
    <dgm:cxn modelId="{BA8A8E77-E84E-F74A-85FE-4AD75EBCDF2F}" type="presParOf" srcId="{606A9140-607C-5A40-9A0F-246B6E8A1E93}" destId="{8B82C77F-C098-6F45-8C62-BAA7D7A60036}" srcOrd="6" destOrd="0" presId="urn:microsoft.com/office/officeart/2005/8/layout/cycle8"/>
    <dgm:cxn modelId="{6E160FBD-62AD-B247-8731-E37BFA8B3B55}" type="presParOf" srcId="{606A9140-607C-5A40-9A0F-246B6E8A1E93}" destId="{02B9AF9A-AAC5-564E-83B7-73645D9A3D16}" srcOrd="7" destOrd="0" presId="urn:microsoft.com/office/officeart/2005/8/layout/cycle8"/>
    <dgm:cxn modelId="{7EC459EF-7C7D-7242-A37A-B908084180E8}" type="presParOf" srcId="{606A9140-607C-5A40-9A0F-246B6E8A1E93}" destId="{10C5327A-25AA-3E41-9F31-3AEDBA35CCF6}" srcOrd="8" destOrd="0" presId="urn:microsoft.com/office/officeart/2005/8/layout/cycle8"/>
    <dgm:cxn modelId="{BD9D7FDC-0EE6-8842-A1B3-EA042F0E8938}" type="presParOf" srcId="{606A9140-607C-5A40-9A0F-246B6E8A1E93}" destId="{0CA3AEE7-A1EB-CC40-B26D-41F14616F3AF}" srcOrd="9" destOrd="0" presId="urn:microsoft.com/office/officeart/2005/8/layout/cycle8"/>
    <dgm:cxn modelId="{F5EAE842-74B3-724A-95E7-358D6B960F9F}" type="presParOf" srcId="{606A9140-607C-5A40-9A0F-246B6E8A1E93}" destId="{1E5A521C-5A27-7B41-9273-B5AACEB1EF9E}" srcOrd="10" destOrd="0" presId="urn:microsoft.com/office/officeart/2005/8/layout/cycle8"/>
    <dgm:cxn modelId="{05ACCC53-2109-F846-9B01-FB431BF0458A}" type="presParOf" srcId="{606A9140-607C-5A40-9A0F-246B6E8A1E93}" destId="{DAE9ACB5-35EA-1544-B8AD-D5BF20D20DE5}" srcOrd="11" destOrd="0" presId="urn:microsoft.com/office/officeart/2005/8/layout/cycle8"/>
    <dgm:cxn modelId="{E2FDF6E1-E13D-A841-8F45-07ADDC84BE6F}" type="presParOf" srcId="{606A9140-607C-5A40-9A0F-246B6E8A1E93}" destId="{8ECF1FFC-313E-724A-A96E-D24DD582500D}" srcOrd="12" destOrd="0" presId="urn:microsoft.com/office/officeart/2005/8/layout/cycle8"/>
    <dgm:cxn modelId="{B0491E2D-9277-DD41-AE36-2F2326A023A7}" type="presParOf" srcId="{606A9140-607C-5A40-9A0F-246B6E8A1E93}" destId="{AED0D96C-47C6-F449-8B47-FC3ECBFB198E}" srcOrd="13" destOrd="0" presId="urn:microsoft.com/office/officeart/2005/8/layout/cycle8"/>
    <dgm:cxn modelId="{51EEE3DC-5EB6-9D41-B35C-A046E3E6BCD6}" type="presParOf" srcId="{606A9140-607C-5A40-9A0F-246B6E8A1E93}" destId="{2EBFE113-2381-7841-9680-0A1825E56E27}"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F23CA4-9226-4C85-ABE5-B5349017C4A7}"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3CBC506C-3C56-4A53-8A4D-5724FC072088}">
      <dgm:prSet/>
      <dgm:spPr/>
      <dgm:t>
        <a:bodyPr/>
        <a:lstStyle/>
        <a:p>
          <a:r>
            <a:rPr lang="en-US"/>
            <a:t>Azure Identity Role Assignment</a:t>
          </a:r>
        </a:p>
      </dgm:t>
    </dgm:pt>
    <dgm:pt modelId="{814AB777-35B3-4775-A73C-DB37BCF73AA1}" type="parTrans" cxnId="{D38A5862-FD8E-4284-BC8A-09FC8120BB37}">
      <dgm:prSet/>
      <dgm:spPr/>
      <dgm:t>
        <a:bodyPr/>
        <a:lstStyle/>
        <a:p>
          <a:endParaRPr lang="en-US"/>
        </a:p>
      </dgm:t>
    </dgm:pt>
    <dgm:pt modelId="{BC3D577B-092B-432E-BDCE-C8C5951587AA}" type="sibTrans" cxnId="{D38A5862-FD8E-4284-BC8A-09FC8120BB37}">
      <dgm:prSet/>
      <dgm:spPr/>
      <dgm:t>
        <a:bodyPr/>
        <a:lstStyle/>
        <a:p>
          <a:endParaRPr lang="en-US"/>
        </a:p>
      </dgm:t>
    </dgm:pt>
    <dgm:pt modelId="{8153E7C0-420A-41A1-A6CE-1AF3FEBE31C0}">
      <dgm:prSet/>
      <dgm:spPr/>
      <dgm:t>
        <a:bodyPr/>
        <a:lstStyle/>
        <a:p>
          <a:r>
            <a:rPr lang="en-US"/>
            <a:t>Azure Managed Identity Provision</a:t>
          </a:r>
        </a:p>
      </dgm:t>
    </dgm:pt>
    <dgm:pt modelId="{AEDE2200-C680-4C57-ADAE-C451BC2C40CD}" type="parTrans" cxnId="{06D16661-992B-4F57-ACCD-99F55E280D88}">
      <dgm:prSet/>
      <dgm:spPr/>
      <dgm:t>
        <a:bodyPr/>
        <a:lstStyle/>
        <a:p>
          <a:endParaRPr lang="en-US"/>
        </a:p>
      </dgm:t>
    </dgm:pt>
    <dgm:pt modelId="{89B17521-D2CB-4489-8AF9-F6633BC97FA5}" type="sibTrans" cxnId="{06D16661-992B-4F57-ACCD-99F55E280D88}">
      <dgm:prSet/>
      <dgm:spPr/>
      <dgm:t>
        <a:bodyPr/>
        <a:lstStyle/>
        <a:p>
          <a:endParaRPr lang="en-US"/>
        </a:p>
      </dgm:t>
    </dgm:pt>
    <dgm:pt modelId="{CD049506-2640-4E35-BE0E-D93663BD1B94}">
      <dgm:prSet/>
      <dgm:spPr/>
      <dgm:t>
        <a:bodyPr/>
        <a:lstStyle/>
        <a:p>
          <a:r>
            <a:rPr lang="en-US"/>
            <a:t>Azure SQL Access Provision</a:t>
          </a:r>
        </a:p>
      </dgm:t>
    </dgm:pt>
    <dgm:pt modelId="{705E33A5-50E6-453E-A34C-7B7B9E483937}" type="parTrans" cxnId="{50AB08DC-BA83-4CF4-A131-582E2FFA682C}">
      <dgm:prSet/>
      <dgm:spPr/>
      <dgm:t>
        <a:bodyPr/>
        <a:lstStyle/>
        <a:p>
          <a:endParaRPr lang="en-US"/>
        </a:p>
      </dgm:t>
    </dgm:pt>
    <dgm:pt modelId="{19C486F3-26C8-4841-B19B-7553B5FA54D9}" type="sibTrans" cxnId="{50AB08DC-BA83-4CF4-A131-582E2FFA682C}">
      <dgm:prSet/>
      <dgm:spPr/>
      <dgm:t>
        <a:bodyPr/>
        <a:lstStyle/>
        <a:p>
          <a:endParaRPr lang="en-US"/>
        </a:p>
      </dgm:t>
    </dgm:pt>
    <dgm:pt modelId="{A74C4ACF-7EE3-4C06-B22E-7A5F77146069}">
      <dgm:prSet/>
      <dgm:spPr/>
      <dgm:t>
        <a:bodyPr/>
        <a:lstStyle/>
        <a:p>
          <a:r>
            <a:rPr lang="en-US"/>
            <a:t>Kafka Topic Access Provision</a:t>
          </a:r>
        </a:p>
      </dgm:t>
    </dgm:pt>
    <dgm:pt modelId="{CF0D744E-9052-446E-AC0C-82250A37FA1F}" type="parTrans" cxnId="{9AB83CDF-A604-4A64-8115-62C419EC0661}">
      <dgm:prSet/>
      <dgm:spPr/>
      <dgm:t>
        <a:bodyPr/>
        <a:lstStyle/>
        <a:p>
          <a:endParaRPr lang="en-US"/>
        </a:p>
      </dgm:t>
    </dgm:pt>
    <dgm:pt modelId="{8E469F5F-AC17-4E35-BF43-90E60815E5D3}" type="sibTrans" cxnId="{9AB83CDF-A604-4A64-8115-62C419EC0661}">
      <dgm:prSet/>
      <dgm:spPr/>
      <dgm:t>
        <a:bodyPr/>
        <a:lstStyle/>
        <a:p>
          <a:endParaRPr lang="en-US"/>
        </a:p>
      </dgm:t>
    </dgm:pt>
    <dgm:pt modelId="{104CEE1A-38B3-418D-8F74-6ABCA4850A7E}">
      <dgm:prSet/>
      <dgm:spPr/>
      <dgm:t>
        <a:bodyPr/>
        <a:lstStyle/>
        <a:p>
          <a:r>
            <a:rPr lang="en-US"/>
            <a:t>Kubernetes Namespace Provision</a:t>
          </a:r>
        </a:p>
      </dgm:t>
    </dgm:pt>
    <dgm:pt modelId="{65558C43-D3EA-456D-98B8-EE31D2E98366}" type="parTrans" cxnId="{F1BD6145-8243-4A61-B445-D370E24A0C00}">
      <dgm:prSet/>
      <dgm:spPr/>
      <dgm:t>
        <a:bodyPr/>
        <a:lstStyle/>
        <a:p>
          <a:endParaRPr lang="en-US"/>
        </a:p>
      </dgm:t>
    </dgm:pt>
    <dgm:pt modelId="{52FE414C-6DEA-48A2-AB5F-D4CE30BD3C11}" type="sibTrans" cxnId="{F1BD6145-8243-4A61-B445-D370E24A0C00}">
      <dgm:prSet/>
      <dgm:spPr/>
      <dgm:t>
        <a:bodyPr/>
        <a:lstStyle/>
        <a:p>
          <a:endParaRPr lang="en-US"/>
        </a:p>
      </dgm:t>
    </dgm:pt>
    <dgm:pt modelId="{7976C371-A469-459E-8413-69CB5FEA35FA}">
      <dgm:prSet/>
      <dgm:spPr/>
      <dgm:t>
        <a:bodyPr/>
        <a:lstStyle/>
        <a:p>
          <a:r>
            <a:rPr lang="en-US"/>
            <a:t>Window Service AD Group Provision</a:t>
          </a:r>
        </a:p>
      </dgm:t>
    </dgm:pt>
    <dgm:pt modelId="{BFA88B4B-A541-4E51-BF05-A5B767664DB8}" type="parTrans" cxnId="{BE259013-170F-43C9-AF9D-E759196E2AFA}">
      <dgm:prSet/>
      <dgm:spPr/>
      <dgm:t>
        <a:bodyPr/>
        <a:lstStyle/>
        <a:p>
          <a:endParaRPr lang="en-US"/>
        </a:p>
      </dgm:t>
    </dgm:pt>
    <dgm:pt modelId="{07F935A6-ADCC-47A4-B3E8-8690DA5081F4}" type="sibTrans" cxnId="{BE259013-170F-43C9-AF9D-E759196E2AFA}">
      <dgm:prSet/>
      <dgm:spPr/>
      <dgm:t>
        <a:bodyPr/>
        <a:lstStyle/>
        <a:p>
          <a:endParaRPr lang="en-US"/>
        </a:p>
      </dgm:t>
    </dgm:pt>
    <dgm:pt modelId="{D6036BCE-AACA-4327-B1D4-32475EBB0867}">
      <dgm:prSet/>
      <dgm:spPr/>
      <dgm:t>
        <a:bodyPr/>
        <a:lstStyle/>
        <a:p>
          <a:r>
            <a:rPr lang="en-US"/>
            <a:t>VM Provision</a:t>
          </a:r>
        </a:p>
      </dgm:t>
    </dgm:pt>
    <dgm:pt modelId="{E1D4BFAF-2B0F-4AB3-9ACD-608B1292609F}" type="parTrans" cxnId="{47162322-1C73-4B75-A0BB-11B72172DB0F}">
      <dgm:prSet/>
      <dgm:spPr/>
      <dgm:t>
        <a:bodyPr/>
        <a:lstStyle/>
        <a:p>
          <a:endParaRPr lang="en-US"/>
        </a:p>
      </dgm:t>
    </dgm:pt>
    <dgm:pt modelId="{3375EE41-ADFE-44DA-979E-4796983A4921}" type="sibTrans" cxnId="{47162322-1C73-4B75-A0BB-11B72172DB0F}">
      <dgm:prSet/>
      <dgm:spPr/>
      <dgm:t>
        <a:bodyPr/>
        <a:lstStyle/>
        <a:p>
          <a:endParaRPr lang="en-US"/>
        </a:p>
      </dgm:t>
    </dgm:pt>
    <dgm:pt modelId="{897E60C3-C52D-4662-8F7C-F9D650547F29}">
      <dgm:prSet/>
      <dgm:spPr/>
      <dgm:t>
        <a:bodyPr/>
        <a:lstStyle/>
        <a:p>
          <a:r>
            <a:rPr lang="en-US"/>
            <a:t>Firewall Rule Updating</a:t>
          </a:r>
        </a:p>
      </dgm:t>
    </dgm:pt>
    <dgm:pt modelId="{27850BB5-65CB-4E19-BE43-360BAB2BB159}" type="parTrans" cxnId="{207E8C9A-51B5-45E2-AE9D-0DD2008E5ABF}">
      <dgm:prSet/>
      <dgm:spPr/>
      <dgm:t>
        <a:bodyPr/>
        <a:lstStyle/>
        <a:p>
          <a:endParaRPr lang="en-US"/>
        </a:p>
      </dgm:t>
    </dgm:pt>
    <dgm:pt modelId="{E1101467-8F72-4AEA-9AD6-88C7F2F3C430}" type="sibTrans" cxnId="{207E8C9A-51B5-45E2-AE9D-0DD2008E5ABF}">
      <dgm:prSet/>
      <dgm:spPr/>
      <dgm:t>
        <a:bodyPr/>
        <a:lstStyle/>
        <a:p>
          <a:endParaRPr lang="en-US"/>
        </a:p>
      </dgm:t>
    </dgm:pt>
    <dgm:pt modelId="{A3FB6F71-D35E-4A2D-8963-9FC40B206B27}">
      <dgm:prSet/>
      <dgm:spPr/>
      <dgm:t>
        <a:bodyPr/>
        <a:lstStyle/>
        <a:p>
          <a:r>
            <a:rPr lang="en-US"/>
            <a:t>…</a:t>
          </a:r>
        </a:p>
      </dgm:t>
    </dgm:pt>
    <dgm:pt modelId="{FD7C76DD-62C4-44AD-B45E-C1020C65E227}" type="parTrans" cxnId="{E3AD281A-334B-4D90-9939-34BA490A9874}">
      <dgm:prSet/>
      <dgm:spPr/>
      <dgm:t>
        <a:bodyPr/>
        <a:lstStyle/>
        <a:p>
          <a:endParaRPr lang="en-US"/>
        </a:p>
      </dgm:t>
    </dgm:pt>
    <dgm:pt modelId="{9DD3E8E9-C6E6-474D-8D38-8BCE67CA3841}" type="sibTrans" cxnId="{E3AD281A-334B-4D90-9939-34BA490A9874}">
      <dgm:prSet/>
      <dgm:spPr/>
      <dgm:t>
        <a:bodyPr/>
        <a:lstStyle/>
        <a:p>
          <a:endParaRPr lang="en-US"/>
        </a:p>
      </dgm:t>
    </dgm:pt>
    <dgm:pt modelId="{FCE45115-2DEC-4693-9927-AA000B6631C9}">
      <dgm:prSet/>
      <dgm:spPr/>
      <dgm:t>
        <a:bodyPr/>
        <a:lstStyle/>
        <a:p>
          <a:r>
            <a:rPr lang="en-US"/>
            <a:t>TLS Certificate Generation &amp; Renewal</a:t>
          </a:r>
        </a:p>
      </dgm:t>
    </dgm:pt>
    <dgm:pt modelId="{3C59C4D2-F045-4380-A33E-FA5A393956FA}" type="parTrans" cxnId="{B39D5213-1CDB-46BF-B96D-1CDD068DA340}">
      <dgm:prSet/>
      <dgm:spPr/>
      <dgm:t>
        <a:bodyPr/>
        <a:lstStyle/>
        <a:p>
          <a:endParaRPr lang="en-US"/>
        </a:p>
      </dgm:t>
    </dgm:pt>
    <dgm:pt modelId="{C05BD05F-44D2-48F2-8690-F1C75467AD39}" type="sibTrans" cxnId="{B39D5213-1CDB-46BF-B96D-1CDD068DA340}">
      <dgm:prSet/>
      <dgm:spPr/>
      <dgm:t>
        <a:bodyPr/>
        <a:lstStyle/>
        <a:p>
          <a:endParaRPr lang="en-US"/>
        </a:p>
      </dgm:t>
    </dgm:pt>
    <dgm:pt modelId="{4B818E9A-A49D-4368-BE25-31679300692B}" type="pres">
      <dgm:prSet presAssocID="{B0F23CA4-9226-4C85-ABE5-B5349017C4A7}" presName="Name0" presStyleCnt="0">
        <dgm:presLayoutVars>
          <dgm:dir/>
          <dgm:resizeHandles val="exact"/>
        </dgm:presLayoutVars>
      </dgm:prSet>
      <dgm:spPr/>
    </dgm:pt>
    <dgm:pt modelId="{7B07885A-0F59-4E52-91F3-7F3DAA329ABD}" type="pres">
      <dgm:prSet presAssocID="{3CBC506C-3C56-4A53-8A4D-5724FC072088}" presName="node" presStyleLbl="node1" presStyleIdx="0" presStyleCnt="10">
        <dgm:presLayoutVars>
          <dgm:bulletEnabled val="1"/>
        </dgm:presLayoutVars>
      </dgm:prSet>
      <dgm:spPr/>
    </dgm:pt>
    <dgm:pt modelId="{D1F75C3B-7403-4C43-A315-2A863775458F}" type="pres">
      <dgm:prSet presAssocID="{BC3D577B-092B-432E-BDCE-C8C5951587AA}" presName="sibTrans" presStyleLbl="sibTrans1D1" presStyleIdx="0" presStyleCnt="9"/>
      <dgm:spPr/>
    </dgm:pt>
    <dgm:pt modelId="{CB57D7A1-3E13-4B54-9DB4-193ABB70ED33}" type="pres">
      <dgm:prSet presAssocID="{BC3D577B-092B-432E-BDCE-C8C5951587AA}" presName="connectorText" presStyleLbl="sibTrans1D1" presStyleIdx="0" presStyleCnt="9"/>
      <dgm:spPr/>
    </dgm:pt>
    <dgm:pt modelId="{85ADC46F-8A1B-4480-B12D-A9B359D28EE3}" type="pres">
      <dgm:prSet presAssocID="{8153E7C0-420A-41A1-A6CE-1AF3FEBE31C0}" presName="node" presStyleLbl="node1" presStyleIdx="1" presStyleCnt="10">
        <dgm:presLayoutVars>
          <dgm:bulletEnabled val="1"/>
        </dgm:presLayoutVars>
      </dgm:prSet>
      <dgm:spPr/>
    </dgm:pt>
    <dgm:pt modelId="{656C2635-F244-4626-80A2-A489DD5666E9}" type="pres">
      <dgm:prSet presAssocID="{89B17521-D2CB-4489-8AF9-F6633BC97FA5}" presName="sibTrans" presStyleLbl="sibTrans1D1" presStyleIdx="1" presStyleCnt="9"/>
      <dgm:spPr/>
    </dgm:pt>
    <dgm:pt modelId="{63521321-3BDA-46C0-841D-3949F6709715}" type="pres">
      <dgm:prSet presAssocID="{89B17521-D2CB-4489-8AF9-F6633BC97FA5}" presName="connectorText" presStyleLbl="sibTrans1D1" presStyleIdx="1" presStyleCnt="9"/>
      <dgm:spPr/>
    </dgm:pt>
    <dgm:pt modelId="{8437D00E-1CD3-45F3-AF2A-588EEC90AC2B}" type="pres">
      <dgm:prSet presAssocID="{CD049506-2640-4E35-BE0E-D93663BD1B94}" presName="node" presStyleLbl="node1" presStyleIdx="2" presStyleCnt="10">
        <dgm:presLayoutVars>
          <dgm:bulletEnabled val="1"/>
        </dgm:presLayoutVars>
      </dgm:prSet>
      <dgm:spPr/>
    </dgm:pt>
    <dgm:pt modelId="{A0C9CA50-35F3-4B82-8162-C8D72024885B}" type="pres">
      <dgm:prSet presAssocID="{19C486F3-26C8-4841-B19B-7553B5FA54D9}" presName="sibTrans" presStyleLbl="sibTrans1D1" presStyleIdx="2" presStyleCnt="9"/>
      <dgm:spPr/>
    </dgm:pt>
    <dgm:pt modelId="{C300BA3B-49B8-420A-A059-D3E5B4926ACB}" type="pres">
      <dgm:prSet presAssocID="{19C486F3-26C8-4841-B19B-7553B5FA54D9}" presName="connectorText" presStyleLbl="sibTrans1D1" presStyleIdx="2" presStyleCnt="9"/>
      <dgm:spPr/>
    </dgm:pt>
    <dgm:pt modelId="{724CB2A3-39AA-4643-8621-EA725CD19C99}" type="pres">
      <dgm:prSet presAssocID="{A74C4ACF-7EE3-4C06-B22E-7A5F77146069}" presName="node" presStyleLbl="node1" presStyleIdx="3" presStyleCnt="10">
        <dgm:presLayoutVars>
          <dgm:bulletEnabled val="1"/>
        </dgm:presLayoutVars>
      </dgm:prSet>
      <dgm:spPr/>
    </dgm:pt>
    <dgm:pt modelId="{3B74E658-E85F-466D-9F88-82F8468A8BAC}" type="pres">
      <dgm:prSet presAssocID="{8E469F5F-AC17-4E35-BF43-90E60815E5D3}" presName="sibTrans" presStyleLbl="sibTrans1D1" presStyleIdx="3" presStyleCnt="9"/>
      <dgm:spPr/>
    </dgm:pt>
    <dgm:pt modelId="{71254686-E6CA-461B-BC6D-E040AE1094A3}" type="pres">
      <dgm:prSet presAssocID="{8E469F5F-AC17-4E35-BF43-90E60815E5D3}" presName="connectorText" presStyleLbl="sibTrans1D1" presStyleIdx="3" presStyleCnt="9"/>
      <dgm:spPr/>
    </dgm:pt>
    <dgm:pt modelId="{19D0A19D-6352-45CB-A415-BC1778AB3B4A}" type="pres">
      <dgm:prSet presAssocID="{104CEE1A-38B3-418D-8F74-6ABCA4850A7E}" presName="node" presStyleLbl="node1" presStyleIdx="4" presStyleCnt="10">
        <dgm:presLayoutVars>
          <dgm:bulletEnabled val="1"/>
        </dgm:presLayoutVars>
      </dgm:prSet>
      <dgm:spPr/>
    </dgm:pt>
    <dgm:pt modelId="{2019708D-ACC1-4334-B293-44B2F4DB614E}" type="pres">
      <dgm:prSet presAssocID="{52FE414C-6DEA-48A2-AB5F-D4CE30BD3C11}" presName="sibTrans" presStyleLbl="sibTrans1D1" presStyleIdx="4" presStyleCnt="9"/>
      <dgm:spPr/>
    </dgm:pt>
    <dgm:pt modelId="{6CCCB4FE-7ED6-4B20-BEF2-EB6511DF52AE}" type="pres">
      <dgm:prSet presAssocID="{52FE414C-6DEA-48A2-AB5F-D4CE30BD3C11}" presName="connectorText" presStyleLbl="sibTrans1D1" presStyleIdx="4" presStyleCnt="9"/>
      <dgm:spPr/>
    </dgm:pt>
    <dgm:pt modelId="{9B5437F0-5B19-429E-9E0E-42B9F8FDBBC7}" type="pres">
      <dgm:prSet presAssocID="{7976C371-A469-459E-8413-69CB5FEA35FA}" presName="node" presStyleLbl="node1" presStyleIdx="5" presStyleCnt="10">
        <dgm:presLayoutVars>
          <dgm:bulletEnabled val="1"/>
        </dgm:presLayoutVars>
      </dgm:prSet>
      <dgm:spPr/>
    </dgm:pt>
    <dgm:pt modelId="{8B2F9AD6-3E7D-4429-81CE-3A78D36810BD}" type="pres">
      <dgm:prSet presAssocID="{07F935A6-ADCC-47A4-B3E8-8690DA5081F4}" presName="sibTrans" presStyleLbl="sibTrans1D1" presStyleIdx="5" presStyleCnt="9"/>
      <dgm:spPr/>
    </dgm:pt>
    <dgm:pt modelId="{961573FC-6918-4936-AD21-CD258AC100CF}" type="pres">
      <dgm:prSet presAssocID="{07F935A6-ADCC-47A4-B3E8-8690DA5081F4}" presName="connectorText" presStyleLbl="sibTrans1D1" presStyleIdx="5" presStyleCnt="9"/>
      <dgm:spPr/>
    </dgm:pt>
    <dgm:pt modelId="{EA55B87C-ED03-4988-892A-9A81FF09F5DD}" type="pres">
      <dgm:prSet presAssocID="{FCE45115-2DEC-4693-9927-AA000B6631C9}" presName="node" presStyleLbl="node1" presStyleIdx="6" presStyleCnt="10">
        <dgm:presLayoutVars>
          <dgm:bulletEnabled val="1"/>
        </dgm:presLayoutVars>
      </dgm:prSet>
      <dgm:spPr/>
    </dgm:pt>
    <dgm:pt modelId="{FC0D6343-C43E-4677-B822-4A65872B9B95}" type="pres">
      <dgm:prSet presAssocID="{C05BD05F-44D2-48F2-8690-F1C75467AD39}" presName="sibTrans" presStyleLbl="sibTrans1D1" presStyleIdx="6" presStyleCnt="9"/>
      <dgm:spPr/>
    </dgm:pt>
    <dgm:pt modelId="{F6FFFD0A-2187-44D7-80B8-0CDE685FC1ED}" type="pres">
      <dgm:prSet presAssocID="{C05BD05F-44D2-48F2-8690-F1C75467AD39}" presName="connectorText" presStyleLbl="sibTrans1D1" presStyleIdx="6" presStyleCnt="9"/>
      <dgm:spPr/>
    </dgm:pt>
    <dgm:pt modelId="{D3F8D37A-F8AF-42B9-A239-1394698F3F36}" type="pres">
      <dgm:prSet presAssocID="{D6036BCE-AACA-4327-B1D4-32475EBB0867}" presName="node" presStyleLbl="node1" presStyleIdx="7" presStyleCnt="10">
        <dgm:presLayoutVars>
          <dgm:bulletEnabled val="1"/>
        </dgm:presLayoutVars>
      </dgm:prSet>
      <dgm:spPr/>
    </dgm:pt>
    <dgm:pt modelId="{16499C65-E94F-42F6-9F61-8061DD851C66}" type="pres">
      <dgm:prSet presAssocID="{3375EE41-ADFE-44DA-979E-4796983A4921}" presName="sibTrans" presStyleLbl="sibTrans1D1" presStyleIdx="7" presStyleCnt="9"/>
      <dgm:spPr/>
    </dgm:pt>
    <dgm:pt modelId="{1DD48EC0-3F97-42A2-B457-F66758560E8E}" type="pres">
      <dgm:prSet presAssocID="{3375EE41-ADFE-44DA-979E-4796983A4921}" presName="connectorText" presStyleLbl="sibTrans1D1" presStyleIdx="7" presStyleCnt="9"/>
      <dgm:spPr/>
    </dgm:pt>
    <dgm:pt modelId="{BED95F19-7D73-4F70-9A6E-409FE85DC73A}" type="pres">
      <dgm:prSet presAssocID="{897E60C3-C52D-4662-8F7C-F9D650547F29}" presName="node" presStyleLbl="node1" presStyleIdx="8" presStyleCnt="10">
        <dgm:presLayoutVars>
          <dgm:bulletEnabled val="1"/>
        </dgm:presLayoutVars>
      </dgm:prSet>
      <dgm:spPr/>
    </dgm:pt>
    <dgm:pt modelId="{11024B65-6555-4F30-B507-B25647AD055C}" type="pres">
      <dgm:prSet presAssocID="{E1101467-8F72-4AEA-9AD6-88C7F2F3C430}" presName="sibTrans" presStyleLbl="sibTrans1D1" presStyleIdx="8" presStyleCnt="9"/>
      <dgm:spPr/>
    </dgm:pt>
    <dgm:pt modelId="{A72511AE-81F7-4DA1-8E52-0C17F5011BBE}" type="pres">
      <dgm:prSet presAssocID="{E1101467-8F72-4AEA-9AD6-88C7F2F3C430}" presName="connectorText" presStyleLbl="sibTrans1D1" presStyleIdx="8" presStyleCnt="9"/>
      <dgm:spPr/>
    </dgm:pt>
    <dgm:pt modelId="{D384C044-C45A-4A32-B11B-9F2B4EF8D5F5}" type="pres">
      <dgm:prSet presAssocID="{A3FB6F71-D35E-4A2D-8963-9FC40B206B27}" presName="node" presStyleLbl="node1" presStyleIdx="9" presStyleCnt="10">
        <dgm:presLayoutVars>
          <dgm:bulletEnabled val="1"/>
        </dgm:presLayoutVars>
      </dgm:prSet>
      <dgm:spPr/>
    </dgm:pt>
  </dgm:ptLst>
  <dgm:cxnLst>
    <dgm:cxn modelId="{B2F00B01-DF7E-4B9F-ACAF-D9ADBE55CF7C}" type="presOf" srcId="{FCE45115-2DEC-4693-9927-AA000B6631C9}" destId="{EA55B87C-ED03-4988-892A-9A81FF09F5DD}" srcOrd="0" destOrd="0" presId="urn:microsoft.com/office/officeart/2016/7/layout/RepeatingBendingProcessNew"/>
    <dgm:cxn modelId="{B39D5213-1CDB-46BF-B96D-1CDD068DA340}" srcId="{B0F23CA4-9226-4C85-ABE5-B5349017C4A7}" destId="{FCE45115-2DEC-4693-9927-AA000B6631C9}" srcOrd="6" destOrd="0" parTransId="{3C59C4D2-F045-4380-A33E-FA5A393956FA}" sibTransId="{C05BD05F-44D2-48F2-8690-F1C75467AD39}"/>
    <dgm:cxn modelId="{BE259013-170F-43C9-AF9D-E759196E2AFA}" srcId="{B0F23CA4-9226-4C85-ABE5-B5349017C4A7}" destId="{7976C371-A469-459E-8413-69CB5FEA35FA}" srcOrd="5" destOrd="0" parTransId="{BFA88B4B-A541-4E51-BF05-A5B767664DB8}" sibTransId="{07F935A6-ADCC-47A4-B3E8-8690DA5081F4}"/>
    <dgm:cxn modelId="{8127E815-9DC2-44B3-91AF-09EAAC19900C}" type="presOf" srcId="{BC3D577B-092B-432E-BDCE-C8C5951587AA}" destId="{D1F75C3B-7403-4C43-A315-2A863775458F}" srcOrd="0" destOrd="0" presId="urn:microsoft.com/office/officeart/2016/7/layout/RepeatingBendingProcessNew"/>
    <dgm:cxn modelId="{E3AD281A-334B-4D90-9939-34BA490A9874}" srcId="{B0F23CA4-9226-4C85-ABE5-B5349017C4A7}" destId="{A3FB6F71-D35E-4A2D-8963-9FC40B206B27}" srcOrd="9" destOrd="0" parTransId="{FD7C76DD-62C4-44AD-B45E-C1020C65E227}" sibTransId="{9DD3E8E9-C6E6-474D-8D38-8BCE67CA3841}"/>
    <dgm:cxn modelId="{77E2B521-27B5-40D5-A853-BCB192E5C9D1}" type="presOf" srcId="{C05BD05F-44D2-48F2-8690-F1C75467AD39}" destId="{F6FFFD0A-2187-44D7-80B8-0CDE685FC1ED}" srcOrd="1" destOrd="0" presId="urn:microsoft.com/office/officeart/2016/7/layout/RepeatingBendingProcessNew"/>
    <dgm:cxn modelId="{47162322-1C73-4B75-A0BB-11B72172DB0F}" srcId="{B0F23CA4-9226-4C85-ABE5-B5349017C4A7}" destId="{D6036BCE-AACA-4327-B1D4-32475EBB0867}" srcOrd="7" destOrd="0" parTransId="{E1D4BFAF-2B0F-4AB3-9ACD-608B1292609F}" sibTransId="{3375EE41-ADFE-44DA-979E-4796983A4921}"/>
    <dgm:cxn modelId="{CA545136-5380-45FE-A804-22B92DE2BE78}" type="presOf" srcId="{07F935A6-ADCC-47A4-B3E8-8690DA5081F4}" destId="{961573FC-6918-4936-AD21-CD258AC100CF}" srcOrd="1" destOrd="0" presId="urn:microsoft.com/office/officeart/2016/7/layout/RepeatingBendingProcessNew"/>
    <dgm:cxn modelId="{385E8738-551B-4259-A9B6-1538065859D5}" type="presOf" srcId="{8E469F5F-AC17-4E35-BF43-90E60815E5D3}" destId="{3B74E658-E85F-466D-9F88-82F8468A8BAC}" srcOrd="0" destOrd="0" presId="urn:microsoft.com/office/officeart/2016/7/layout/RepeatingBendingProcessNew"/>
    <dgm:cxn modelId="{AF18F641-9C67-4E2A-9065-2B137DB8DC72}" type="presOf" srcId="{7976C371-A469-459E-8413-69CB5FEA35FA}" destId="{9B5437F0-5B19-429E-9E0E-42B9F8FDBBC7}" srcOrd="0" destOrd="0" presId="urn:microsoft.com/office/officeart/2016/7/layout/RepeatingBendingProcessNew"/>
    <dgm:cxn modelId="{F1BD6145-8243-4A61-B445-D370E24A0C00}" srcId="{B0F23CA4-9226-4C85-ABE5-B5349017C4A7}" destId="{104CEE1A-38B3-418D-8F74-6ABCA4850A7E}" srcOrd="4" destOrd="0" parTransId="{65558C43-D3EA-456D-98B8-EE31D2E98366}" sibTransId="{52FE414C-6DEA-48A2-AB5F-D4CE30BD3C11}"/>
    <dgm:cxn modelId="{BFE04B5A-7187-4983-B405-5BCC558A582A}" type="presOf" srcId="{BC3D577B-092B-432E-BDCE-C8C5951587AA}" destId="{CB57D7A1-3E13-4B54-9DB4-193ABB70ED33}" srcOrd="1" destOrd="0" presId="urn:microsoft.com/office/officeart/2016/7/layout/RepeatingBendingProcessNew"/>
    <dgm:cxn modelId="{06D16661-992B-4F57-ACCD-99F55E280D88}" srcId="{B0F23CA4-9226-4C85-ABE5-B5349017C4A7}" destId="{8153E7C0-420A-41A1-A6CE-1AF3FEBE31C0}" srcOrd="1" destOrd="0" parTransId="{AEDE2200-C680-4C57-ADAE-C451BC2C40CD}" sibTransId="{89B17521-D2CB-4489-8AF9-F6633BC97FA5}"/>
    <dgm:cxn modelId="{D38A5862-FD8E-4284-BC8A-09FC8120BB37}" srcId="{B0F23CA4-9226-4C85-ABE5-B5349017C4A7}" destId="{3CBC506C-3C56-4A53-8A4D-5724FC072088}" srcOrd="0" destOrd="0" parTransId="{814AB777-35B3-4775-A73C-DB37BCF73AA1}" sibTransId="{BC3D577B-092B-432E-BDCE-C8C5951587AA}"/>
    <dgm:cxn modelId="{0B095963-0032-4B1F-AC62-F14069945155}" type="presOf" srcId="{3CBC506C-3C56-4A53-8A4D-5724FC072088}" destId="{7B07885A-0F59-4E52-91F3-7F3DAA329ABD}" srcOrd="0" destOrd="0" presId="urn:microsoft.com/office/officeart/2016/7/layout/RepeatingBendingProcessNew"/>
    <dgm:cxn modelId="{D86F0668-C75A-4321-AF20-B38254FEEA15}" type="presOf" srcId="{897E60C3-C52D-4662-8F7C-F9D650547F29}" destId="{BED95F19-7D73-4F70-9A6E-409FE85DC73A}" srcOrd="0" destOrd="0" presId="urn:microsoft.com/office/officeart/2016/7/layout/RepeatingBendingProcessNew"/>
    <dgm:cxn modelId="{3896907C-3C6F-4B7B-AE23-9CB119A362EF}" type="presOf" srcId="{3375EE41-ADFE-44DA-979E-4796983A4921}" destId="{16499C65-E94F-42F6-9F61-8061DD851C66}" srcOrd="0" destOrd="0" presId="urn:microsoft.com/office/officeart/2016/7/layout/RepeatingBendingProcessNew"/>
    <dgm:cxn modelId="{D62EEA7E-644E-48BB-8283-7193554F4D4A}" type="presOf" srcId="{A74C4ACF-7EE3-4C06-B22E-7A5F77146069}" destId="{724CB2A3-39AA-4643-8621-EA725CD19C99}" srcOrd="0" destOrd="0" presId="urn:microsoft.com/office/officeart/2016/7/layout/RepeatingBendingProcessNew"/>
    <dgm:cxn modelId="{12196C8D-C5EB-445F-8AB5-8E5E7EBA8590}" type="presOf" srcId="{19C486F3-26C8-4841-B19B-7553B5FA54D9}" destId="{C300BA3B-49B8-420A-A059-D3E5B4926ACB}" srcOrd="1" destOrd="0" presId="urn:microsoft.com/office/officeart/2016/7/layout/RepeatingBendingProcessNew"/>
    <dgm:cxn modelId="{CD41EB8F-DA98-4AE6-8E78-323A3A186461}" type="presOf" srcId="{8E469F5F-AC17-4E35-BF43-90E60815E5D3}" destId="{71254686-E6CA-461B-BC6D-E040AE1094A3}" srcOrd="1" destOrd="0" presId="urn:microsoft.com/office/officeart/2016/7/layout/RepeatingBendingProcessNew"/>
    <dgm:cxn modelId="{D22E3C92-BC42-4910-8551-3BEEB54A886F}" type="presOf" srcId="{3375EE41-ADFE-44DA-979E-4796983A4921}" destId="{1DD48EC0-3F97-42A2-B457-F66758560E8E}" srcOrd="1" destOrd="0" presId="urn:microsoft.com/office/officeart/2016/7/layout/RepeatingBendingProcessNew"/>
    <dgm:cxn modelId="{207E8C9A-51B5-45E2-AE9D-0DD2008E5ABF}" srcId="{B0F23CA4-9226-4C85-ABE5-B5349017C4A7}" destId="{897E60C3-C52D-4662-8F7C-F9D650547F29}" srcOrd="8" destOrd="0" parTransId="{27850BB5-65CB-4E19-BE43-360BAB2BB159}" sibTransId="{E1101467-8F72-4AEA-9AD6-88C7F2F3C430}"/>
    <dgm:cxn modelId="{8D3B6E9E-1C43-4BCE-947D-35E4260A48D8}" type="presOf" srcId="{B0F23CA4-9226-4C85-ABE5-B5349017C4A7}" destId="{4B818E9A-A49D-4368-BE25-31679300692B}" srcOrd="0" destOrd="0" presId="urn:microsoft.com/office/officeart/2016/7/layout/RepeatingBendingProcessNew"/>
    <dgm:cxn modelId="{B36363A8-3331-4FBD-A517-4E805461889F}" type="presOf" srcId="{52FE414C-6DEA-48A2-AB5F-D4CE30BD3C11}" destId="{2019708D-ACC1-4334-B293-44B2F4DB614E}" srcOrd="0" destOrd="0" presId="urn:microsoft.com/office/officeart/2016/7/layout/RepeatingBendingProcessNew"/>
    <dgm:cxn modelId="{D384EBA8-844F-42B1-B903-819272B505A6}" type="presOf" srcId="{A3FB6F71-D35E-4A2D-8963-9FC40B206B27}" destId="{D384C044-C45A-4A32-B11B-9F2B4EF8D5F5}" srcOrd="0" destOrd="0" presId="urn:microsoft.com/office/officeart/2016/7/layout/RepeatingBendingProcessNew"/>
    <dgm:cxn modelId="{2B5278B5-7F08-4CF5-9C86-1B813346DD79}" type="presOf" srcId="{E1101467-8F72-4AEA-9AD6-88C7F2F3C430}" destId="{11024B65-6555-4F30-B507-B25647AD055C}" srcOrd="0" destOrd="0" presId="urn:microsoft.com/office/officeart/2016/7/layout/RepeatingBendingProcessNew"/>
    <dgm:cxn modelId="{C2D14FC5-67F4-4F26-BD73-28CFF618190F}" type="presOf" srcId="{104CEE1A-38B3-418D-8F74-6ABCA4850A7E}" destId="{19D0A19D-6352-45CB-A415-BC1778AB3B4A}" srcOrd="0" destOrd="0" presId="urn:microsoft.com/office/officeart/2016/7/layout/RepeatingBendingProcessNew"/>
    <dgm:cxn modelId="{AED207CA-84FD-43E5-8B9D-E293C107BDD4}" type="presOf" srcId="{07F935A6-ADCC-47A4-B3E8-8690DA5081F4}" destId="{8B2F9AD6-3E7D-4429-81CE-3A78D36810BD}" srcOrd="0" destOrd="0" presId="urn:microsoft.com/office/officeart/2016/7/layout/RepeatingBendingProcessNew"/>
    <dgm:cxn modelId="{2A8746CF-99A3-4D44-9713-F54003AD14E2}" type="presOf" srcId="{D6036BCE-AACA-4327-B1D4-32475EBB0867}" destId="{D3F8D37A-F8AF-42B9-A239-1394698F3F36}" srcOrd="0" destOrd="0" presId="urn:microsoft.com/office/officeart/2016/7/layout/RepeatingBendingProcessNew"/>
    <dgm:cxn modelId="{1A492CD7-0B2F-4DCC-BDF9-76263C0FFA78}" type="presOf" srcId="{C05BD05F-44D2-48F2-8690-F1C75467AD39}" destId="{FC0D6343-C43E-4677-B822-4A65872B9B95}" srcOrd="0" destOrd="0" presId="urn:microsoft.com/office/officeart/2016/7/layout/RepeatingBendingProcessNew"/>
    <dgm:cxn modelId="{171599DA-A522-4B4F-A2F3-0EFE10574EC4}" type="presOf" srcId="{8153E7C0-420A-41A1-A6CE-1AF3FEBE31C0}" destId="{85ADC46F-8A1B-4480-B12D-A9B359D28EE3}" srcOrd="0" destOrd="0" presId="urn:microsoft.com/office/officeart/2016/7/layout/RepeatingBendingProcessNew"/>
    <dgm:cxn modelId="{50AB08DC-BA83-4CF4-A131-582E2FFA682C}" srcId="{B0F23CA4-9226-4C85-ABE5-B5349017C4A7}" destId="{CD049506-2640-4E35-BE0E-D93663BD1B94}" srcOrd="2" destOrd="0" parTransId="{705E33A5-50E6-453E-A34C-7B7B9E483937}" sibTransId="{19C486F3-26C8-4841-B19B-7553B5FA54D9}"/>
    <dgm:cxn modelId="{9AB83CDF-A604-4A64-8115-62C419EC0661}" srcId="{B0F23CA4-9226-4C85-ABE5-B5349017C4A7}" destId="{A74C4ACF-7EE3-4C06-B22E-7A5F77146069}" srcOrd="3" destOrd="0" parTransId="{CF0D744E-9052-446E-AC0C-82250A37FA1F}" sibTransId="{8E469F5F-AC17-4E35-BF43-90E60815E5D3}"/>
    <dgm:cxn modelId="{ADD151E1-F0ED-4804-9AB5-03E4B2775EF5}" type="presOf" srcId="{CD049506-2640-4E35-BE0E-D93663BD1B94}" destId="{8437D00E-1CD3-45F3-AF2A-588EEC90AC2B}" srcOrd="0" destOrd="0" presId="urn:microsoft.com/office/officeart/2016/7/layout/RepeatingBendingProcessNew"/>
    <dgm:cxn modelId="{026378E1-C686-4BE9-A5C2-6408D21DC296}" type="presOf" srcId="{89B17521-D2CB-4489-8AF9-F6633BC97FA5}" destId="{656C2635-F244-4626-80A2-A489DD5666E9}" srcOrd="0" destOrd="0" presId="urn:microsoft.com/office/officeart/2016/7/layout/RepeatingBendingProcessNew"/>
    <dgm:cxn modelId="{557102ED-60FC-411B-9AB1-D5773A223EF7}" type="presOf" srcId="{19C486F3-26C8-4841-B19B-7553B5FA54D9}" destId="{A0C9CA50-35F3-4B82-8162-C8D72024885B}" srcOrd="0" destOrd="0" presId="urn:microsoft.com/office/officeart/2016/7/layout/RepeatingBendingProcessNew"/>
    <dgm:cxn modelId="{696E18F3-C5CB-4E78-A292-8823B9597348}" type="presOf" srcId="{52FE414C-6DEA-48A2-AB5F-D4CE30BD3C11}" destId="{6CCCB4FE-7ED6-4B20-BEF2-EB6511DF52AE}" srcOrd="1" destOrd="0" presId="urn:microsoft.com/office/officeart/2016/7/layout/RepeatingBendingProcessNew"/>
    <dgm:cxn modelId="{06B6CFF6-4129-4608-92FF-E077ED43B2A6}" type="presOf" srcId="{E1101467-8F72-4AEA-9AD6-88C7F2F3C430}" destId="{A72511AE-81F7-4DA1-8E52-0C17F5011BBE}" srcOrd="1" destOrd="0" presId="urn:microsoft.com/office/officeart/2016/7/layout/RepeatingBendingProcessNew"/>
    <dgm:cxn modelId="{5D1304FE-29E6-45BD-9F52-BF3783A92217}" type="presOf" srcId="{89B17521-D2CB-4489-8AF9-F6633BC97FA5}" destId="{63521321-3BDA-46C0-841D-3949F6709715}" srcOrd="1" destOrd="0" presId="urn:microsoft.com/office/officeart/2016/7/layout/RepeatingBendingProcessNew"/>
    <dgm:cxn modelId="{624415F4-0AF1-4F63-BEC6-5C2DD72B26EC}" type="presParOf" srcId="{4B818E9A-A49D-4368-BE25-31679300692B}" destId="{7B07885A-0F59-4E52-91F3-7F3DAA329ABD}" srcOrd="0" destOrd="0" presId="urn:microsoft.com/office/officeart/2016/7/layout/RepeatingBendingProcessNew"/>
    <dgm:cxn modelId="{40B59897-F9CE-47EF-A4A4-781AF7DC4AA8}" type="presParOf" srcId="{4B818E9A-A49D-4368-BE25-31679300692B}" destId="{D1F75C3B-7403-4C43-A315-2A863775458F}" srcOrd="1" destOrd="0" presId="urn:microsoft.com/office/officeart/2016/7/layout/RepeatingBendingProcessNew"/>
    <dgm:cxn modelId="{E51F1FEF-D6A7-454B-BBB0-131E865E06EE}" type="presParOf" srcId="{D1F75C3B-7403-4C43-A315-2A863775458F}" destId="{CB57D7A1-3E13-4B54-9DB4-193ABB70ED33}" srcOrd="0" destOrd="0" presId="urn:microsoft.com/office/officeart/2016/7/layout/RepeatingBendingProcessNew"/>
    <dgm:cxn modelId="{71A58762-A5FA-4C54-8058-02121B097F94}" type="presParOf" srcId="{4B818E9A-A49D-4368-BE25-31679300692B}" destId="{85ADC46F-8A1B-4480-B12D-A9B359D28EE3}" srcOrd="2" destOrd="0" presId="urn:microsoft.com/office/officeart/2016/7/layout/RepeatingBendingProcessNew"/>
    <dgm:cxn modelId="{3D25ADCD-B788-4FC6-B597-ACD2B1A4F668}" type="presParOf" srcId="{4B818E9A-A49D-4368-BE25-31679300692B}" destId="{656C2635-F244-4626-80A2-A489DD5666E9}" srcOrd="3" destOrd="0" presId="urn:microsoft.com/office/officeart/2016/7/layout/RepeatingBendingProcessNew"/>
    <dgm:cxn modelId="{229315A7-6A6C-45CC-97B9-043D6FBD8E11}" type="presParOf" srcId="{656C2635-F244-4626-80A2-A489DD5666E9}" destId="{63521321-3BDA-46C0-841D-3949F6709715}" srcOrd="0" destOrd="0" presId="urn:microsoft.com/office/officeart/2016/7/layout/RepeatingBendingProcessNew"/>
    <dgm:cxn modelId="{A645F955-0D32-4F16-A6AB-27B48B3E2E91}" type="presParOf" srcId="{4B818E9A-A49D-4368-BE25-31679300692B}" destId="{8437D00E-1CD3-45F3-AF2A-588EEC90AC2B}" srcOrd="4" destOrd="0" presId="urn:microsoft.com/office/officeart/2016/7/layout/RepeatingBendingProcessNew"/>
    <dgm:cxn modelId="{D110324B-226B-46C3-A9AE-D013145566BC}" type="presParOf" srcId="{4B818E9A-A49D-4368-BE25-31679300692B}" destId="{A0C9CA50-35F3-4B82-8162-C8D72024885B}" srcOrd="5" destOrd="0" presId="urn:microsoft.com/office/officeart/2016/7/layout/RepeatingBendingProcessNew"/>
    <dgm:cxn modelId="{C2FF4382-7FB9-403F-9EE9-24260B89741C}" type="presParOf" srcId="{A0C9CA50-35F3-4B82-8162-C8D72024885B}" destId="{C300BA3B-49B8-420A-A059-D3E5B4926ACB}" srcOrd="0" destOrd="0" presId="urn:microsoft.com/office/officeart/2016/7/layout/RepeatingBendingProcessNew"/>
    <dgm:cxn modelId="{6EDFED2D-F482-4135-A188-4DC7EB2AB627}" type="presParOf" srcId="{4B818E9A-A49D-4368-BE25-31679300692B}" destId="{724CB2A3-39AA-4643-8621-EA725CD19C99}" srcOrd="6" destOrd="0" presId="urn:microsoft.com/office/officeart/2016/7/layout/RepeatingBendingProcessNew"/>
    <dgm:cxn modelId="{D830B6C4-FDA8-434E-A00F-B560D4CCCC24}" type="presParOf" srcId="{4B818E9A-A49D-4368-BE25-31679300692B}" destId="{3B74E658-E85F-466D-9F88-82F8468A8BAC}" srcOrd="7" destOrd="0" presId="urn:microsoft.com/office/officeart/2016/7/layout/RepeatingBendingProcessNew"/>
    <dgm:cxn modelId="{2B1F907B-FE7A-46B0-B29D-198E762F97A8}" type="presParOf" srcId="{3B74E658-E85F-466D-9F88-82F8468A8BAC}" destId="{71254686-E6CA-461B-BC6D-E040AE1094A3}" srcOrd="0" destOrd="0" presId="urn:microsoft.com/office/officeart/2016/7/layout/RepeatingBendingProcessNew"/>
    <dgm:cxn modelId="{7C2A4D50-BEA3-49A4-8B67-B107D5973E76}" type="presParOf" srcId="{4B818E9A-A49D-4368-BE25-31679300692B}" destId="{19D0A19D-6352-45CB-A415-BC1778AB3B4A}" srcOrd="8" destOrd="0" presId="urn:microsoft.com/office/officeart/2016/7/layout/RepeatingBendingProcessNew"/>
    <dgm:cxn modelId="{583FA4D4-FB42-42AF-ACF5-C0E4250B0577}" type="presParOf" srcId="{4B818E9A-A49D-4368-BE25-31679300692B}" destId="{2019708D-ACC1-4334-B293-44B2F4DB614E}" srcOrd="9" destOrd="0" presId="urn:microsoft.com/office/officeart/2016/7/layout/RepeatingBendingProcessNew"/>
    <dgm:cxn modelId="{6F03DD98-2B3D-42C4-A1C3-18B27B48A9AD}" type="presParOf" srcId="{2019708D-ACC1-4334-B293-44B2F4DB614E}" destId="{6CCCB4FE-7ED6-4B20-BEF2-EB6511DF52AE}" srcOrd="0" destOrd="0" presId="urn:microsoft.com/office/officeart/2016/7/layout/RepeatingBendingProcessNew"/>
    <dgm:cxn modelId="{4FC8879C-408B-4623-8065-F0D3AD73C6B8}" type="presParOf" srcId="{4B818E9A-A49D-4368-BE25-31679300692B}" destId="{9B5437F0-5B19-429E-9E0E-42B9F8FDBBC7}" srcOrd="10" destOrd="0" presId="urn:microsoft.com/office/officeart/2016/7/layout/RepeatingBendingProcessNew"/>
    <dgm:cxn modelId="{3BFA8221-D9B9-4178-AF20-DF62AC00C1D2}" type="presParOf" srcId="{4B818E9A-A49D-4368-BE25-31679300692B}" destId="{8B2F9AD6-3E7D-4429-81CE-3A78D36810BD}" srcOrd="11" destOrd="0" presId="urn:microsoft.com/office/officeart/2016/7/layout/RepeatingBendingProcessNew"/>
    <dgm:cxn modelId="{4ED96BCD-B929-4B5B-B42D-8BBC4413194C}" type="presParOf" srcId="{8B2F9AD6-3E7D-4429-81CE-3A78D36810BD}" destId="{961573FC-6918-4936-AD21-CD258AC100CF}" srcOrd="0" destOrd="0" presId="urn:microsoft.com/office/officeart/2016/7/layout/RepeatingBendingProcessNew"/>
    <dgm:cxn modelId="{D448C622-3B0F-4D08-89FC-5B035CEBC777}" type="presParOf" srcId="{4B818E9A-A49D-4368-BE25-31679300692B}" destId="{EA55B87C-ED03-4988-892A-9A81FF09F5DD}" srcOrd="12" destOrd="0" presId="urn:microsoft.com/office/officeart/2016/7/layout/RepeatingBendingProcessNew"/>
    <dgm:cxn modelId="{B58F3ECC-5F62-4914-94C0-794D4EBA7C4B}" type="presParOf" srcId="{4B818E9A-A49D-4368-BE25-31679300692B}" destId="{FC0D6343-C43E-4677-B822-4A65872B9B95}" srcOrd="13" destOrd="0" presId="urn:microsoft.com/office/officeart/2016/7/layout/RepeatingBendingProcessNew"/>
    <dgm:cxn modelId="{23671417-473E-4266-95DE-D19B8250A6DC}" type="presParOf" srcId="{FC0D6343-C43E-4677-B822-4A65872B9B95}" destId="{F6FFFD0A-2187-44D7-80B8-0CDE685FC1ED}" srcOrd="0" destOrd="0" presId="urn:microsoft.com/office/officeart/2016/7/layout/RepeatingBendingProcessNew"/>
    <dgm:cxn modelId="{3ED2F4BC-3CD9-4D32-8BDC-0C4A41ACC933}" type="presParOf" srcId="{4B818E9A-A49D-4368-BE25-31679300692B}" destId="{D3F8D37A-F8AF-42B9-A239-1394698F3F36}" srcOrd="14" destOrd="0" presId="urn:microsoft.com/office/officeart/2016/7/layout/RepeatingBendingProcessNew"/>
    <dgm:cxn modelId="{BD04DBE8-4007-44E8-8500-AED708675E38}" type="presParOf" srcId="{4B818E9A-A49D-4368-BE25-31679300692B}" destId="{16499C65-E94F-42F6-9F61-8061DD851C66}" srcOrd="15" destOrd="0" presId="urn:microsoft.com/office/officeart/2016/7/layout/RepeatingBendingProcessNew"/>
    <dgm:cxn modelId="{55A893D5-0F3B-4906-8271-36231CF5B8B3}" type="presParOf" srcId="{16499C65-E94F-42F6-9F61-8061DD851C66}" destId="{1DD48EC0-3F97-42A2-B457-F66758560E8E}" srcOrd="0" destOrd="0" presId="urn:microsoft.com/office/officeart/2016/7/layout/RepeatingBendingProcessNew"/>
    <dgm:cxn modelId="{80E4B42F-CCF4-4E5D-A28C-7D1EAFF6B6A8}" type="presParOf" srcId="{4B818E9A-A49D-4368-BE25-31679300692B}" destId="{BED95F19-7D73-4F70-9A6E-409FE85DC73A}" srcOrd="16" destOrd="0" presId="urn:microsoft.com/office/officeart/2016/7/layout/RepeatingBendingProcessNew"/>
    <dgm:cxn modelId="{BA7C0324-E0CA-41A4-9281-A22C6DFFE76C}" type="presParOf" srcId="{4B818E9A-A49D-4368-BE25-31679300692B}" destId="{11024B65-6555-4F30-B507-B25647AD055C}" srcOrd="17" destOrd="0" presId="urn:microsoft.com/office/officeart/2016/7/layout/RepeatingBendingProcessNew"/>
    <dgm:cxn modelId="{2DEABE52-A737-4808-A136-ABF4D424C9ED}" type="presParOf" srcId="{11024B65-6555-4F30-B507-B25647AD055C}" destId="{A72511AE-81F7-4DA1-8E52-0C17F5011BBE}" srcOrd="0" destOrd="0" presId="urn:microsoft.com/office/officeart/2016/7/layout/RepeatingBendingProcessNew"/>
    <dgm:cxn modelId="{04132EAA-E4BB-4EB6-9512-58E8610218A6}" type="presParOf" srcId="{4B818E9A-A49D-4368-BE25-31679300692B}" destId="{D384C044-C45A-4A32-B11B-9F2B4EF8D5F5}" srcOrd="18"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0F23CA4-9226-4C85-ABE5-B5349017C4A7}"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3CBC506C-3C56-4A53-8A4D-5724FC072088}">
      <dgm:prSet/>
      <dgm:spPr>
        <a:solidFill>
          <a:srgbClr val="00B050"/>
        </a:solidFill>
      </dgm:spPr>
      <dgm:t>
        <a:bodyPr/>
        <a:lstStyle/>
        <a:p>
          <a:r>
            <a:rPr lang="en-US" dirty="0"/>
            <a:t>Azure Identity Role Assignment</a:t>
          </a:r>
        </a:p>
      </dgm:t>
    </dgm:pt>
    <dgm:pt modelId="{814AB777-35B3-4775-A73C-DB37BCF73AA1}" type="parTrans" cxnId="{D38A5862-FD8E-4284-BC8A-09FC8120BB37}">
      <dgm:prSet/>
      <dgm:spPr/>
      <dgm:t>
        <a:bodyPr/>
        <a:lstStyle/>
        <a:p>
          <a:endParaRPr lang="en-US"/>
        </a:p>
      </dgm:t>
    </dgm:pt>
    <dgm:pt modelId="{BC3D577B-092B-432E-BDCE-C8C5951587AA}" type="sibTrans" cxnId="{D38A5862-FD8E-4284-BC8A-09FC8120BB37}">
      <dgm:prSet/>
      <dgm:spPr/>
      <dgm:t>
        <a:bodyPr/>
        <a:lstStyle/>
        <a:p>
          <a:endParaRPr lang="en-US"/>
        </a:p>
      </dgm:t>
    </dgm:pt>
    <dgm:pt modelId="{8153E7C0-420A-41A1-A6CE-1AF3FEBE31C0}">
      <dgm:prSet/>
      <dgm:spPr>
        <a:solidFill>
          <a:srgbClr val="00B050"/>
        </a:solidFill>
      </dgm:spPr>
      <dgm:t>
        <a:bodyPr/>
        <a:lstStyle/>
        <a:p>
          <a:r>
            <a:rPr lang="en-US" dirty="0"/>
            <a:t>Azure Managed Identity Provision</a:t>
          </a:r>
        </a:p>
      </dgm:t>
    </dgm:pt>
    <dgm:pt modelId="{AEDE2200-C680-4C57-ADAE-C451BC2C40CD}" type="parTrans" cxnId="{06D16661-992B-4F57-ACCD-99F55E280D88}">
      <dgm:prSet/>
      <dgm:spPr/>
      <dgm:t>
        <a:bodyPr/>
        <a:lstStyle/>
        <a:p>
          <a:endParaRPr lang="en-US"/>
        </a:p>
      </dgm:t>
    </dgm:pt>
    <dgm:pt modelId="{89B17521-D2CB-4489-8AF9-F6633BC97FA5}" type="sibTrans" cxnId="{06D16661-992B-4F57-ACCD-99F55E280D88}">
      <dgm:prSet/>
      <dgm:spPr/>
      <dgm:t>
        <a:bodyPr/>
        <a:lstStyle/>
        <a:p>
          <a:endParaRPr lang="en-US"/>
        </a:p>
      </dgm:t>
    </dgm:pt>
    <dgm:pt modelId="{CD049506-2640-4E35-BE0E-D93663BD1B94}">
      <dgm:prSet/>
      <dgm:spPr>
        <a:solidFill>
          <a:srgbClr val="00B050"/>
        </a:solidFill>
      </dgm:spPr>
      <dgm:t>
        <a:bodyPr/>
        <a:lstStyle/>
        <a:p>
          <a:r>
            <a:rPr lang="en-US" dirty="0"/>
            <a:t>Azure SQL Access Provision</a:t>
          </a:r>
        </a:p>
      </dgm:t>
    </dgm:pt>
    <dgm:pt modelId="{705E33A5-50E6-453E-A34C-7B7B9E483937}" type="parTrans" cxnId="{50AB08DC-BA83-4CF4-A131-582E2FFA682C}">
      <dgm:prSet/>
      <dgm:spPr/>
      <dgm:t>
        <a:bodyPr/>
        <a:lstStyle/>
        <a:p>
          <a:endParaRPr lang="en-US"/>
        </a:p>
      </dgm:t>
    </dgm:pt>
    <dgm:pt modelId="{19C486F3-26C8-4841-B19B-7553B5FA54D9}" type="sibTrans" cxnId="{50AB08DC-BA83-4CF4-A131-582E2FFA682C}">
      <dgm:prSet/>
      <dgm:spPr/>
      <dgm:t>
        <a:bodyPr/>
        <a:lstStyle/>
        <a:p>
          <a:endParaRPr lang="en-US"/>
        </a:p>
      </dgm:t>
    </dgm:pt>
    <dgm:pt modelId="{A74C4ACF-7EE3-4C06-B22E-7A5F77146069}">
      <dgm:prSet/>
      <dgm:spPr>
        <a:solidFill>
          <a:srgbClr val="00B050"/>
        </a:solidFill>
      </dgm:spPr>
      <dgm:t>
        <a:bodyPr/>
        <a:lstStyle/>
        <a:p>
          <a:r>
            <a:rPr lang="en-US"/>
            <a:t>Kafka Topic Access Provision</a:t>
          </a:r>
        </a:p>
      </dgm:t>
    </dgm:pt>
    <dgm:pt modelId="{CF0D744E-9052-446E-AC0C-82250A37FA1F}" type="parTrans" cxnId="{9AB83CDF-A604-4A64-8115-62C419EC0661}">
      <dgm:prSet/>
      <dgm:spPr/>
      <dgm:t>
        <a:bodyPr/>
        <a:lstStyle/>
        <a:p>
          <a:endParaRPr lang="en-US"/>
        </a:p>
      </dgm:t>
    </dgm:pt>
    <dgm:pt modelId="{8E469F5F-AC17-4E35-BF43-90E60815E5D3}" type="sibTrans" cxnId="{9AB83CDF-A604-4A64-8115-62C419EC0661}">
      <dgm:prSet/>
      <dgm:spPr/>
      <dgm:t>
        <a:bodyPr/>
        <a:lstStyle/>
        <a:p>
          <a:endParaRPr lang="en-US"/>
        </a:p>
      </dgm:t>
    </dgm:pt>
    <dgm:pt modelId="{104CEE1A-38B3-418D-8F74-6ABCA4850A7E}">
      <dgm:prSet/>
      <dgm:spPr>
        <a:solidFill>
          <a:srgbClr val="00B050"/>
        </a:solidFill>
      </dgm:spPr>
      <dgm:t>
        <a:bodyPr/>
        <a:lstStyle/>
        <a:p>
          <a:r>
            <a:rPr lang="en-US" dirty="0"/>
            <a:t>Kubernetes Namespace Provision</a:t>
          </a:r>
        </a:p>
      </dgm:t>
    </dgm:pt>
    <dgm:pt modelId="{65558C43-D3EA-456D-98B8-EE31D2E98366}" type="parTrans" cxnId="{F1BD6145-8243-4A61-B445-D370E24A0C00}">
      <dgm:prSet/>
      <dgm:spPr/>
      <dgm:t>
        <a:bodyPr/>
        <a:lstStyle/>
        <a:p>
          <a:endParaRPr lang="en-US"/>
        </a:p>
      </dgm:t>
    </dgm:pt>
    <dgm:pt modelId="{52FE414C-6DEA-48A2-AB5F-D4CE30BD3C11}" type="sibTrans" cxnId="{F1BD6145-8243-4A61-B445-D370E24A0C00}">
      <dgm:prSet/>
      <dgm:spPr/>
      <dgm:t>
        <a:bodyPr/>
        <a:lstStyle/>
        <a:p>
          <a:endParaRPr lang="en-US"/>
        </a:p>
      </dgm:t>
    </dgm:pt>
    <dgm:pt modelId="{7976C371-A469-459E-8413-69CB5FEA35FA}">
      <dgm:prSet/>
      <dgm:spPr>
        <a:solidFill>
          <a:srgbClr val="E18E1F"/>
        </a:solidFill>
      </dgm:spPr>
      <dgm:t>
        <a:bodyPr/>
        <a:lstStyle/>
        <a:p>
          <a:r>
            <a:rPr lang="en-US" dirty="0"/>
            <a:t>Window Service AD Group Provision</a:t>
          </a:r>
        </a:p>
      </dgm:t>
    </dgm:pt>
    <dgm:pt modelId="{BFA88B4B-A541-4E51-BF05-A5B767664DB8}" type="parTrans" cxnId="{BE259013-170F-43C9-AF9D-E759196E2AFA}">
      <dgm:prSet/>
      <dgm:spPr/>
      <dgm:t>
        <a:bodyPr/>
        <a:lstStyle/>
        <a:p>
          <a:endParaRPr lang="en-US"/>
        </a:p>
      </dgm:t>
    </dgm:pt>
    <dgm:pt modelId="{07F935A6-ADCC-47A4-B3E8-8690DA5081F4}" type="sibTrans" cxnId="{BE259013-170F-43C9-AF9D-E759196E2AFA}">
      <dgm:prSet/>
      <dgm:spPr/>
      <dgm:t>
        <a:bodyPr/>
        <a:lstStyle/>
        <a:p>
          <a:endParaRPr lang="en-US"/>
        </a:p>
      </dgm:t>
    </dgm:pt>
    <dgm:pt modelId="{D6036BCE-AACA-4327-B1D4-32475EBB0867}">
      <dgm:prSet/>
      <dgm:spPr/>
      <dgm:t>
        <a:bodyPr/>
        <a:lstStyle/>
        <a:p>
          <a:r>
            <a:rPr lang="en-US"/>
            <a:t>DNS</a:t>
          </a:r>
        </a:p>
      </dgm:t>
    </dgm:pt>
    <dgm:pt modelId="{E1D4BFAF-2B0F-4AB3-9ACD-608B1292609F}" type="parTrans" cxnId="{47162322-1C73-4B75-A0BB-11B72172DB0F}">
      <dgm:prSet/>
      <dgm:spPr/>
      <dgm:t>
        <a:bodyPr/>
        <a:lstStyle/>
        <a:p>
          <a:endParaRPr lang="en-US"/>
        </a:p>
      </dgm:t>
    </dgm:pt>
    <dgm:pt modelId="{3375EE41-ADFE-44DA-979E-4796983A4921}" type="sibTrans" cxnId="{47162322-1C73-4B75-A0BB-11B72172DB0F}">
      <dgm:prSet/>
      <dgm:spPr/>
      <dgm:t>
        <a:bodyPr/>
        <a:lstStyle/>
        <a:p>
          <a:endParaRPr lang="en-US"/>
        </a:p>
      </dgm:t>
    </dgm:pt>
    <dgm:pt modelId="{897E60C3-C52D-4662-8F7C-F9D650547F29}">
      <dgm:prSet/>
      <dgm:spPr/>
      <dgm:t>
        <a:bodyPr/>
        <a:lstStyle/>
        <a:p>
          <a:r>
            <a:rPr lang="en-US"/>
            <a:t>Kibana Namespace Provision</a:t>
          </a:r>
        </a:p>
      </dgm:t>
    </dgm:pt>
    <dgm:pt modelId="{27850BB5-65CB-4E19-BE43-360BAB2BB159}" type="parTrans" cxnId="{207E8C9A-51B5-45E2-AE9D-0DD2008E5ABF}">
      <dgm:prSet/>
      <dgm:spPr/>
      <dgm:t>
        <a:bodyPr/>
        <a:lstStyle/>
        <a:p>
          <a:endParaRPr lang="en-US"/>
        </a:p>
      </dgm:t>
    </dgm:pt>
    <dgm:pt modelId="{E1101467-8F72-4AEA-9AD6-88C7F2F3C430}" type="sibTrans" cxnId="{207E8C9A-51B5-45E2-AE9D-0DD2008E5ABF}">
      <dgm:prSet/>
      <dgm:spPr/>
      <dgm:t>
        <a:bodyPr/>
        <a:lstStyle/>
        <a:p>
          <a:endParaRPr lang="en-US"/>
        </a:p>
      </dgm:t>
    </dgm:pt>
    <dgm:pt modelId="{A3FB6F71-D35E-4A2D-8963-9FC40B206B27}">
      <dgm:prSet/>
      <dgm:spPr/>
      <dgm:t>
        <a:bodyPr/>
        <a:lstStyle/>
        <a:p>
          <a:r>
            <a:rPr lang="en-US"/>
            <a:t>…</a:t>
          </a:r>
        </a:p>
      </dgm:t>
    </dgm:pt>
    <dgm:pt modelId="{FD7C76DD-62C4-44AD-B45E-C1020C65E227}" type="parTrans" cxnId="{E3AD281A-334B-4D90-9939-34BA490A9874}">
      <dgm:prSet/>
      <dgm:spPr/>
      <dgm:t>
        <a:bodyPr/>
        <a:lstStyle/>
        <a:p>
          <a:endParaRPr lang="en-US"/>
        </a:p>
      </dgm:t>
    </dgm:pt>
    <dgm:pt modelId="{9DD3E8E9-C6E6-474D-8D38-8BCE67CA3841}" type="sibTrans" cxnId="{E3AD281A-334B-4D90-9939-34BA490A9874}">
      <dgm:prSet/>
      <dgm:spPr/>
      <dgm:t>
        <a:bodyPr/>
        <a:lstStyle/>
        <a:p>
          <a:endParaRPr lang="en-US"/>
        </a:p>
      </dgm:t>
    </dgm:pt>
    <dgm:pt modelId="{FCE45115-2DEC-4693-9927-AA000B6631C9}">
      <dgm:prSet/>
      <dgm:spPr>
        <a:solidFill>
          <a:srgbClr val="E18E1F"/>
        </a:solidFill>
      </dgm:spPr>
      <dgm:t>
        <a:bodyPr/>
        <a:lstStyle/>
        <a:p>
          <a:r>
            <a:rPr lang="en-US"/>
            <a:t>TLS Certificate Generation &amp; Renewal</a:t>
          </a:r>
        </a:p>
      </dgm:t>
    </dgm:pt>
    <dgm:pt modelId="{3C59C4D2-F045-4380-A33E-FA5A393956FA}" type="parTrans" cxnId="{B39D5213-1CDB-46BF-B96D-1CDD068DA340}">
      <dgm:prSet/>
      <dgm:spPr/>
      <dgm:t>
        <a:bodyPr/>
        <a:lstStyle/>
        <a:p>
          <a:endParaRPr lang="en-US"/>
        </a:p>
      </dgm:t>
    </dgm:pt>
    <dgm:pt modelId="{C05BD05F-44D2-48F2-8690-F1C75467AD39}" type="sibTrans" cxnId="{B39D5213-1CDB-46BF-B96D-1CDD068DA340}">
      <dgm:prSet/>
      <dgm:spPr/>
      <dgm:t>
        <a:bodyPr/>
        <a:lstStyle/>
        <a:p>
          <a:endParaRPr lang="en-US"/>
        </a:p>
      </dgm:t>
    </dgm:pt>
    <dgm:pt modelId="{4B818E9A-A49D-4368-BE25-31679300692B}" type="pres">
      <dgm:prSet presAssocID="{B0F23CA4-9226-4C85-ABE5-B5349017C4A7}" presName="Name0" presStyleCnt="0">
        <dgm:presLayoutVars>
          <dgm:dir/>
          <dgm:resizeHandles val="exact"/>
        </dgm:presLayoutVars>
      </dgm:prSet>
      <dgm:spPr/>
    </dgm:pt>
    <dgm:pt modelId="{7B07885A-0F59-4E52-91F3-7F3DAA329ABD}" type="pres">
      <dgm:prSet presAssocID="{3CBC506C-3C56-4A53-8A4D-5724FC072088}" presName="node" presStyleLbl="node1" presStyleIdx="0" presStyleCnt="10">
        <dgm:presLayoutVars>
          <dgm:bulletEnabled val="1"/>
        </dgm:presLayoutVars>
      </dgm:prSet>
      <dgm:spPr/>
    </dgm:pt>
    <dgm:pt modelId="{D1F75C3B-7403-4C43-A315-2A863775458F}" type="pres">
      <dgm:prSet presAssocID="{BC3D577B-092B-432E-BDCE-C8C5951587AA}" presName="sibTrans" presStyleLbl="sibTrans1D1" presStyleIdx="0" presStyleCnt="9"/>
      <dgm:spPr/>
    </dgm:pt>
    <dgm:pt modelId="{CB57D7A1-3E13-4B54-9DB4-193ABB70ED33}" type="pres">
      <dgm:prSet presAssocID="{BC3D577B-092B-432E-BDCE-C8C5951587AA}" presName="connectorText" presStyleLbl="sibTrans1D1" presStyleIdx="0" presStyleCnt="9"/>
      <dgm:spPr/>
    </dgm:pt>
    <dgm:pt modelId="{85ADC46F-8A1B-4480-B12D-A9B359D28EE3}" type="pres">
      <dgm:prSet presAssocID="{8153E7C0-420A-41A1-A6CE-1AF3FEBE31C0}" presName="node" presStyleLbl="node1" presStyleIdx="1" presStyleCnt="10">
        <dgm:presLayoutVars>
          <dgm:bulletEnabled val="1"/>
        </dgm:presLayoutVars>
      </dgm:prSet>
      <dgm:spPr/>
    </dgm:pt>
    <dgm:pt modelId="{656C2635-F244-4626-80A2-A489DD5666E9}" type="pres">
      <dgm:prSet presAssocID="{89B17521-D2CB-4489-8AF9-F6633BC97FA5}" presName="sibTrans" presStyleLbl="sibTrans1D1" presStyleIdx="1" presStyleCnt="9"/>
      <dgm:spPr/>
    </dgm:pt>
    <dgm:pt modelId="{63521321-3BDA-46C0-841D-3949F6709715}" type="pres">
      <dgm:prSet presAssocID="{89B17521-D2CB-4489-8AF9-F6633BC97FA5}" presName="connectorText" presStyleLbl="sibTrans1D1" presStyleIdx="1" presStyleCnt="9"/>
      <dgm:spPr/>
    </dgm:pt>
    <dgm:pt modelId="{8437D00E-1CD3-45F3-AF2A-588EEC90AC2B}" type="pres">
      <dgm:prSet presAssocID="{CD049506-2640-4E35-BE0E-D93663BD1B94}" presName="node" presStyleLbl="node1" presStyleIdx="2" presStyleCnt="10">
        <dgm:presLayoutVars>
          <dgm:bulletEnabled val="1"/>
        </dgm:presLayoutVars>
      </dgm:prSet>
      <dgm:spPr/>
    </dgm:pt>
    <dgm:pt modelId="{A0C9CA50-35F3-4B82-8162-C8D72024885B}" type="pres">
      <dgm:prSet presAssocID="{19C486F3-26C8-4841-B19B-7553B5FA54D9}" presName="sibTrans" presStyleLbl="sibTrans1D1" presStyleIdx="2" presStyleCnt="9"/>
      <dgm:spPr/>
    </dgm:pt>
    <dgm:pt modelId="{C300BA3B-49B8-420A-A059-D3E5B4926ACB}" type="pres">
      <dgm:prSet presAssocID="{19C486F3-26C8-4841-B19B-7553B5FA54D9}" presName="connectorText" presStyleLbl="sibTrans1D1" presStyleIdx="2" presStyleCnt="9"/>
      <dgm:spPr/>
    </dgm:pt>
    <dgm:pt modelId="{724CB2A3-39AA-4643-8621-EA725CD19C99}" type="pres">
      <dgm:prSet presAssocID="{A74C4ACF-7EE3-4C06-B22E-7A5F77146069}" presName="node" presStyleLbl="node1" presStyleIdx="3" presStyleCnt="10">
        <dgm:presLayoutVars>
          <dgm:bulletEnabled val="1"/>
        </dgm:presLayoutVars>
      </dgm:prSet>
      <dgm:spPr/>
    </dgm:pt>
    <dgm:pt modelId="{3B74E658-E85F-466D-9F88-82F8468A8BAC}" type="pres">
      <dgm:prSet presAssocID="{8E469F5F-AC17-4E35-BF43-90E60815E5D3}" presName="sibTrans" presStyleLbl="sibTrans1D1" presStyleIdx="3" presStyleCnt="9"/>
      <dgm:spPr/>
    </dgm:pt>
    <dgm:pt modelId="{71254686-E6CA-461B-BC6D-E040AE1094A3}" type="pres">
      <dgm:prSet presAssocID="{8E469F5F-AC17-4E35-BF43-90E60815E5D3}" presName="connectorText" presStyleLbl="sibTrans1D1" presStyleIdx="3" presStyleCnt="9"/>
      <dgm:spPr/>
    </dgm:pt>
    <dgm:pt modelId="{19D0A19D-6352-45CB-A415-BC1778AB3B4A}" type="pres">
      <dgm:prSet presAssocID="{104CEE1A-38B3-418D-8F74-6ABCA4850A7E}" presName="node" presStyleLbl="node1" presStyleIdx="4" presStyleCnt="10">
        <dgm:presLayoutVars>
          <dgm:bulletEnabled val="1"/>
        </dgm:presLayoutVars>
      </dgm:prSet>
      <dgm:spPr/>
    </dgm:pt>
    <dgm:pt modelId="{2019708D-ACC1-4334-B293-44B2F4DB614E}" type="pres">
      <dgm:prSet presAssocID="{52FE414C-6DEA-48A2-AB5F-D4CE30BD3C11}" presName="sibTrans" presStyleLbl="sibTrans1D1" presStyleIdx="4" presStyleCnt="9"/>
      <dgm:spPr/>
    </dgm:pt>
    <dgm:pt modelId="{6CCCB4FE-7ED6-4B20-BEF2-EB6511DF52AE}" type="pres">
      <dgm:prSet presAssocID="{52FE414C-6DEA-48A2-AB5F-D4CE30BD3C11}" presName="connectorText" presStyleLbl="sibTrans1D1" presStyleIdx="4" presStyleCnt="9"/>
      <dgm:spPr/>
    </dgm:pt>
    <dgm:pt modelId="{9B5437F0-5B19-429E-9E0E-42B9F8FDBBC7}" type="pres">
      <dgm:prSet presAssocID="{7976C371-A469-459E-8413-69CB5FEA35FA}" presName="node" presStyleLbl="node1" presStyleIdx="5" presStyleCnt="10">
        <dgm:presLayoutVars>
          <dgm:bulletEnabled val="1"/>
        </dgm:presLayoutVars>
      </dgm:prSet>
      <dgm:spPr/>
    </dgm:pt>
    <dgm:pt modelId="{8B2F9AD6-3E7D-4429-81CE-3A78D36810BD}" type="pres">
      <dgm:prSet presAssocID="{07F935A6-ADCC-47A4-B3E8-8690DA5081F4}" presName="sibTrans" presStyleLbl="sibTrans1D1" presStyleIdx="5" presStyleCnt="9"/>
      <dgm:spPr/>
    </dgm:pt>
    <dgm:pt modelId="{961573FC-6918-4936-AD21-CD258AC100CF}" type="pres">
      <dgm:prSet presAssocID="{07F935A6-ADCC-47A4-B3E8-8690DA5081F4}" presName="connectorText" presStyleLbl="sibTrans1D1" presStyleIdx="5" presStyleCnt="9"/>
      <dgm:spPr/>
    </dgm:pt>
    <dgm:pt modelId="{EA55B87C-ED03-4988-892A-9A81FF09F5DD}" type="pres">
      <dgm:prSet presAssocID="{FCE45115-2DEC-4693-9927-AA000B6631C9}" presName="node" presStyleLbl="node1" presStyleIdx="6" presStyleCnt="10">
        <dgm:presLayoutVars>
          <dgm:bulletEnabled val="1"/>
        </dgm:presLayoutVars>
      </dgm:prSet>
      <dgm:spPr/>
    </dgm:pt>
    <dgm:pt modelId="{FC0D6343-C43E-4677-B822-4A65872B9B95}" type="pres">
      <dgm:prSet presAssocID="{C05BD05F-44D2-48F2-8690-F1C75467AD39}" presName="sibTrans" presStyleLbl="sibTrans1D1" presStyleIdx="6" presStyleCnt="9"/>
      <dgm:spPr/>
    </dgm:pt>
    <dgm:pt modelId="{F6FFFD0A-2187-44D7-80B8-0CDE685FC1ED}" type="pres">
      <dgm:prSet presAssocID="{C05BD05F-44D2-48F2-8690-F1C75467AD39}" presName="connectorText" presStyleLbl="sibTrans1D1" presStyleIdx="6" presStyleCnt="9"/>
      <dgm:spPr/>
    </dgm:pt>
    <dgm:pt modelId="{D3F8D37A-F8AF-42B9-A239-1394698F3F36}" type="pres">
      <dgm:prSet presAssocID="{D6036BCE-AACA-4327-B1D4-32475EBB0867}" presName="node" presStyleLbl="node1" presStyleIdx="7" presStyleCnt="10">
        <dgm:presLayoutVars>
          <dgm:bulletEnabled val="1"/>
        </dgm:presLayoutVars>
      </dgm:prSet>
      <dgm:spPr/>
    </dgm:pt>
    <dgm:pt modelId="{16499C65-E94F-42F6-9F61-8061DD851C66}" type="pres">
      <dgm:prSet presAssocID="{3375EE41-ADFE-44DA-979E-4796983A4921}" presName="sibTrans" presStyleLbl="sibTrans1D1" presStyleIdx="7" presStyleCnt="9"/>
      <dgm:spPr/>
    </dgm:pt>
    <dgm:pt modelId="{1DD48EC0-3F97-42A2-B457-F66758560E8E}" type="pres">
      <dgm:prSet presAssocID="{3375EE41-ADFE-44DA-979E-4796983A4921}" presName="connectorText" presStyleLbl="sibTrans1D1" presStyleIdx="7" presStyleCnt="9"/>
      <dgm:spPr/>
    </dgm:pt>
    <dgm:pt modelId="{BED95F19-7D73-4F70-9A6E-409FE85DC73A}" type="pres">
      <dgm:prSet presAssocID="{897E60C3-C52D-4662-8F7C-F9D650547F29}" presName="node" presStyleLbl="node1" presStyleIdx="8" presStyleCnt="10">
        <dgm:presLayoutVars>
          <dgm:bulletEnabled val="1"/>
        </dgm:presLayoutVars>
      </dgm:prSet>
      <dgm:spPr/>
    </dgm:pt>
    <dgm:pt modelId="{11024B65-6555-4F30-B507-B25647AD055C}" type="pres">
      <dgm:prSet presAssocID="{E1101467-8F72-4AEA-9AD6-88C7F2F3C430}" presName="sibTrans" presStyleLbl="sibTrans1D1" presStyleIdx="8" presStyleCnt="9"/>
      <dgm:spPr/>
    </dgm:pt>
    <dgm:pt modelId="{A72511AE-81F7-4DA1-8E52-0C17F5011BBE}" type="pres">
      <dgm:prSet presAssocID="{E1101467-8F72-4AEA-9AD6-88C7F2F3C430}" presName="connectorText" presStyleLbl="sibTrans1D1" presStyleIdx="8" presStyleCnt="9"/>
      <dgm:spPr/>
    </dgm:pt>
    <dgm:pt modelId="{D384C044-C45A-4A32-B11B-9F2B4EF8D5F5}" type="pres">
      <dgm:prSet presAssocID="{A3FB6F71-D35E-4A2D-8963-9FC40B206B27}" presName="node" presStyleLbl="node1" presStyleIdx="9" presStyleCnt="10">
        <dgm:presLayoutVars>
          <dgm:bulletEnabled val="1"/>
        </dgm:presLayoutVars>
      </dgm:prSet>
      <dgm:spPr/>
    </dgm:pt>
  </dgm:ptLst>
  <dgm:cxnLst>
    <dgm:cxn modelId="{B2F00B01-DF7E-4B9F-ACAF-D9ADBE55CF7C}" type="presOf" srcId="{FCE45115-2DEC-4693-9927-AA000B6631C9}" destId="{EA55B87C-ED03-4988-892A-9A81FF09F5DD}" srcOrd="0" destOrd="0" presId="urn:microsoft.com/office/officeart/2016/7/layout/RepeatingBendingProcessNew"/>
    <dgm:cxn modelId="{B39D5213-1CDB-46BF-B96D-1CDD068DA340}" srcId="{B0F23CA4-9226-4C85-ABE5-B5349017C4A7}" destId="{FCE45115-2DEC-4693-9927-AA000B6631C9}" srcOrd="6" destOrd="0" parTransId="{3C59C4D2-F045-4380-A33E-FA5A393956FA}" sibTransId="{C05BD05F-44D2-48F2-8690-F1C75467AD39}"/>
    <dgm:cxn modelId="{BE259013-170F-43C9-AF9D-E759196E2AFA}" srcId="{B0F23CA4-9226-4C85-ABE5-B5349017C4A7}" destId="{7976C371-A469-459E-8413-69CB5FEA35FA}" srcOrd="5" destOrd="0" parTransId="{BFA88B4B-A541-4E51-BF05-A5B767664DB8}" sibTransId="{07F935A6-ADCC-47A4-B3E8-8690DA5081F4}"/>
    <dgm:cxn modelId="{8127E815-9DC2-44B3-91AF-09EAAC19900C}" type="presOf" srcId="{BC3D577B-092B-432E-BDCE-C8C5951587AA}" destId="{D1F75C3B-7403-4C43-A315-2A863775458F}" srcOrd="0" destOrd="0" presId="urn:microsoft.com/office/officeart/2016/7/layout/RepeatingBendingProcessNew"/>
    <dgm:cxn modelId="{E3AD281A-334B-4D90-9939-34BA490A9874}" srcId="{B0F23CA4-9226-4C85-ABE5-B5349017C4A7}" destId="{A3FB6F71-D35E-4A2D-8963-9FC40B206B27}" srcOrd="9" destOrd="0" parTransId="{FD7C76DD-62C4-44AD-B45E-C1020C65E227}" sibTransId="{9DD3E8E9-C6E6-474D-8D38-8BCE67CA3841}"/>
    <dgm:cxn modelId="{77E2B521-27B5-40D5-A853-BCB192E5C9D1}" type="presOf" srcId="{C05BD05F-44D2-48F2-8690-F1C75467AD39}" destId="{F6FFFD0A-2187-44D7-80B8-0CDE685FC1ED}" srcOrd="1" destOrd="0" presId="urn:microsoft.com/office/officeart/2016/7/layout/RepeatingBendingProcessNew"/>
    <dgm:cxn modelId="{47162322-1C73-4B75-A0BB-11B72172DB0F}" srcId="{B0F23CA4-9226-4C85-ABE5-B5349017C4A7}" destId="{D6036BCE-AACA-4327-B1D4-32475EBB0867}" srcOrd="7" destOrd="0" parTransId="{E1D4BFAF-2B0F-4AB3-9ACD-608B1292609F}" sibTransId="{3375EE41-ADFE-44DA-979E-4796983A4921}"/>
    <dgm:cxn modelId="{CA545136-5380-45FE-A804-22B92DE2BE78}" type="presOf" srcId="{07F935A6-ADCC-47A4-B3E8-8690DA5081F4}" destId="{961573FC-6918-4936-AD21-CD258AC100CF}" srcOrd="1" destOrd="0" presId="urn:microsoft.com/office/officeart/2016/7/layout/RepeatingBendingProcessNew"/>
    <dgm:cxn modelId="{385E8738-551B-4259-A9B6-1538065859D5}" type="presOf" srcId="{8E469F5F-AC17-4E35-BF43-90E60815E5D3}" destId="{3B74E658-E85F-466D-9F88-82F8468A8BAC}" srcOrd="0" destOrd="0" presId="urn:microsoft.com/office/officeart/2016/7/layout/RepeatingBendingProcessNew"/>
    <dgm:cxn modelId="{AF18F641-9C67-4E2A-9065-2B137DB8DC72}" type="presOf" srcId="{7976C371-A469-459E-8413-69CB5FEA35FA}" destId="{9B5437F0-5B19-429E-9E0E-42B9F8FDBBC7}" srcOrd="0" destOrd="0" presId="urn:microsoft.com/office/officeart/2016/7/layout/RepeatingBendingProcessNew"/>
    <dgm:cxn modelId="{F1BD6145-8243-4A61-B445-D370E24A0C00}" srcId="{B0F23CA4-9226-4C85-ABE5-B5349017C4A7}" destId="{104CEE1A-38B3-418D-8F74-6ABCA4850A7E}" srcOrd="4" destOrd="0" parTransId="{65558C43-D3EA-456D-98B8-EE31D2E98366}" sibTransId="{52FE414C-6DEA-48A2-AB5F-D4CE30BD3C11}"/>
    <dgm:cxn modelId="{BFE04B5A-7187-4983-B405-5BCC558A582A}" type="presOf" srcId="{BC3D577B-092B-432E-BDCE-C8C5951587AA}" destId="{CB57D7A1-3E13-4B54-9DB4-193ABB70ED33}" srcOrd="1" destOrd="0" presId="urn:microsoft.com/office/officeart/2016/7/layout/RepeatingBendingProcessNew"/>
    <dgm:cxn modelId="{06D16661-992B-4F57-ACCD-99F55E280D88}" srcId="{B0F23CA4-9226-4C85-ABE5-B5349017C4A7}" destId="{8153E7C0-420A-41A1-A6CE-1AF3FEBE31C0}" srcOrd="1" destOrd="0" parTransId="{AEDE2200-C680-4C57-ADAE-C451BC2C40CD}" sibTransId="{89B17521-D2CB-4489-8AF9-F6633BC97FA5}"/>
    <dgm:cxn modelId="{D38A5862-FD8E-4284-BC8A-09FC8120BB37}" srcId="{B0F23CA4-9226-4C85-ABE5-B5349017C4A7}" destId="{3CBC506C-3C56-4A53-8A4D-5724FC072088}" srcOrd="0" destOrd="0" parTransId="{814AB777-35B3-4775-A73C-DB37BCF73AA1}" sibTransId="{BC3D577B-092B-432E-BDCE-C8C5951587AA}"/>
    <dgm:cxn modelId="{0B095963-0032-4B1F-AC62-F14069945155}" type="presOf" srcId="{3CBC506C-3C56-4A53-8A4D-5724FC072088}" destId="{7B07885A-0F59-4E52-91F3-7F3DAA329ABD}" srcOrd="0" destOrd="0" presId="urn:microsoft.com/office/officeart/2016/7/layout/RepeatingBendingProcessNew"/>
    <dgm:cxn modelId="{D86F0668-C75A-4321-AF20-B38254FEEA15}" type="presOf" srcId="{897E60C3-C52D-4662-8F7C-F9D650547F29}" destId="{BED95F19-7D73-4F70-9A6E-409FE85DC73A}" srcOrd="0" destOrd="0" presId="urn:microsoft.com/office/officeart/2016/7/layout/RepeatingBendingProcessNew"/>
    <dgm:cxn modelId="{3896907C-3C6F-4B7B-AE23-9CB119A362EF}" type="presOf" srcId="{3375EE41-ADFE-44DA-979E-4796983A4921}" destId="{16499C65-E94F-42F6-9F61-8061DD851C66}" srcOrd="0" destOrd="0" presId="urn:microsoft.com/office/officeart/2016/7/layout/RepeatingBendingProcessNew"/>
    <dgm:cxn modelId="{D62EEA7E-644E-48BB-8283-7193554F4D4A}" type="presOf" srcId="{A74C4ACF-7EE3-4C06-B22E-7A5F77146069}" destId="{724CB2A3-39AA-4643-8621-EA725CD19C99}" srcOrd="0" destOrd="0" presId="urn:microsoft.com/office/officeart/2016/7/layout/RepeatingBendingProcessNew"/>
    <dgm:cxn modelId="{12196C8D-C5EB-445F-8AB5-8E5E7EBA8590}" type="presOf" srcId="{19C486F3-26C8-4841-B19B-7553B5FA54D9}" destId="{C300BA3B-49B8-420A-A059-D3E5B4926ACB}" srcOrd="1" destOrd="0" presId="urn:microsoft.com/office/officeart/2016/7/layout/RepeatingBendingProcessNew"/>
    <dgm:cxn modelId="{CD41EB8F-DA98-4AE6-8E78-323A3A186461}" type="presOf" srcId="{8E469F5F-AC17-4E35-BF43-90E60815E5D3}" destId="{71254686-E6CA-461B-BC6D-E040AE1094A3}" srcOrd="1" destOrd="0" presId="urn:microsoft.com/office/officeart/2016/7/layout/RepeatingBendingProcessNew"/>
    <dgm:cxn modelId="{D22E3C92-BC42-4910-8551-3BEEB54A886F}" type="presOf" srcId="{3375EE41-ADFE-44DA-979E-4796983A4921}" destId="{1DD48EC0-3F97-42A2-B457-F66758560E8E}" srcOrd="1" destOrd="0" presId="urn:microsoft.com/office/officeart/2016/7/layout/RepeatingBendingProcessNew"/>
    <dgm:cxn modelId="{207E8C9A-51B5-45E2-AE9D-0DD2008E5ABF}" srcId="{B0F23CA4-9226-4C85-ABE5-B5349017C4A7}" destId="{897E60C3-C52D-4662-8F7C-F9D650547F29}" srcOrd="8" destOrd="0" parTransId="{27850BB5-65CB-4E19-BE43-360BAB2BB159}" sibTransId="{E1101467-8F72-4AEA-9AD6-88C7F2F3C430}"/>
    <dgm:cxn modelId="{8D3B6E9E-1C43-4BCE-947D-35E4260A48D8}" type="presOf" srcId="{B0F23CA4-9226-4C85-ABE5-B5349017C4A7}" destId="{4B818E9A-A49D-4368-BE25-31679300692B}" srcOrd="0" destOrd="0" presId="urn:microsoft.com/office/officeart/2016/7/layout/RepeatingBendingProcessNew"/>
    <dgm:cxn modelId="{B36363A8-3331-4FBD-A517-4E805461889F}" type="presOf" srcId="{52FE414C-6DEA-48A2-AB5F-D4CE30BD3C11}" destId="{2019708D-ACC1-4334-B293-44B2F4DB614E}" srcOrd="0" destOrd="0" presId="urn:microsoft.com/office/officeart/2016/7/layout/RepeatingBendingProcessNew"/>
    <dgm:cxn modelId="{D384EBA8-844F-42B1-B903-819272B505A6}" type="presOf" srcId="{A3FB6F71-D35E-4A2D-8963-9FC40B206B27}" destId="{D384C044-C45A-4A32-B11B-9F2B4EF8D5F5}" srcOrd="0" destOrd="0" presId="urn:microsoft.com/office/officeart/2016/7/layout/RepeatingBendingProcessNew"/>
    <dgm:cxn modelId="{2B5278B5-7F08-4CF5-9C86-1B813346DD79}" type="presOf" srcId="{E1101467-8F72-4AEA-9AD6-88C7F2F3C430}" destId="{11024B65-6555-4F30-B507-B25647AD055C}" srcOrd="0" destOrd="0" presId="urn:microsoft.com/office/officeart/2016/7/layout/RepeatingBendingProcessNew"/>
    <dgm:cxn modelId="{C2D14FC5-67F4-4F26-BD73-28CFF618190F}" type="presOf" srcId="{104CEE1A-38B3-418D-8F74-6ABCA4850A7E}" destId="{19D0A19D-6352-45CB-A415-BC1778AB3B4A}" srcOrd="0" destOrd="0" presId="urn:microsoft.com/office/officeart/2016/7/layout/RepeatingBendingProcessNew"/>
    <dgm:cxn modelId="{AED207CA-84FD-43E5-8B9D-E293C107BDD4}" type="presOf" srcId="{07F935A6-ADCC-47A4-B3E8-8690DA5081F4}" destId="{8B2F9AD6-3E7D-4429-81CE-3A78D36810BD}" srcOrd="0" destOrd="0" presId="urn:microsoft.com/office/officeart/2016/7/layout/RepeatingBendingProcessNew"/>
    <dgm:cxn modelId="{2A8746CF-99A3-4D44-9713-F54003AD14E2}" type="presOf" srcId="{D6036BCE-AACA-4327-B1D4-32475EBB0867}" destId="{D3F8D37A-F8AF-42B9-A239-1394698F3F36}" srcOrd="0" destOrd="0" presId="urn:microsoft.com/office/officeart/2016/7/layout/RepeatingBendingProcessNew"/>
    <dgm:cxn modelId="{1A492CD7-0B2F-4DCC-BDF9-76263C0FFA78}" type="presOf" srcId="{C05BD05F-44D2-48F2-8690-F1C75467AD39}" destId="{FC0D6343-C43E-4677-B822-4A65872B9B95}" srcOrd="0" destOrd="0" presId="urn:microsoft.com/office/officeart/2016/7/layout/RepeatingBendingProcessNew"/>
    <dgm:cxn modelId="{171599DA-A522-4B4F-A2F3-0EFE10574EC4}" type="presOf" srcId="{8153E7C0-420A-41A1-A6CE-1AF3FEBE31C0}" destId="{85ADC46F-8A1B-4480-B12D-A9B359D28EE3}" srcOrd="0" destOrd="0" presId="urn:microsoft.com/office/officeart/2016/7/layout/RepeatingBendingProcessNew"/>
    <dgm:cxn modelId="{50AB08DC-BA83-4CF4-A131-582E2FFA682C}" srcId="{B0F23CA4-9226-4C85-ABE5-B5349017C4A7}" destId="{CD049506-2640-4E35-BE0E-D93663BD1B94}" srcOrd="2" destOrd="0" parTransId="{705E33A5-50E6-453E-A34C-7B7B9E483937}" sibTransId="{19C486F3-26C8-4841-B19B-7553B5FA54D9}"/>
    <dgm:cxn modelId="{9AB83CDF-A604-4A64-8115-62C419EC0661}" srcId="{B0F23CA4-9226-4C85-ABE5-B5349017C4A7}" destId="{A74C4ACF-7EE3-4C06-B22E-7A5F77146069}" srcOrd="3" destOrd="0" parTransId="{CF0D744E-9052-446E-AC0C-82250A37FA1F}" sibTransId="{8E469F5F-AC17-4E35-BF43-90E60815E5D3}"/>
    <dgm:cxn modelId="{ADD151E1-F0ED-4804-9AB5-03E4B2775EF5}" type="presOf" srcId="{CD049506-2640-4E35-BE0E-D93663BD1B94}" destId="{8437D00E-1CD3-45F3-AF2A-588EEC90AC2B}" srcOrd="0" destOrd="0" presId="urn:microsoft.com/office/officeart/2016/7/layout/RepeatingBendingProcessNew"/>
    <dgm:cxn modelId="{026378E1-C686-4BE9-A5C2-6408D21DC296}" type="presOf" srcId="{89B17521-D2CB-4489-8AF9-F6633BC97FA5}" destId="{656C2635-F244-4626-80A2-A489DD5666E9}" srcOrd="0" destOrd="0" presId="urn:microsoft.com/office/officeart/2016/7/layout/RepeatingBendingProcessNew"/>
    <dgm:cxn modelId="{557102ED-60FC-411B-9AB1-D5773A223EF7}" type="presOf" srcId="{19C486F3-26C8-4841-B19B-7553B5FA54D9}" destId="{A0C9CA50-35F3-4B82-8162-C8D72024885B}" srcOrd="0" destOrd="0" presId="urn:microsoft.com/office/officeart/2016/7/layout/RepeatingBendingProcessNew"/>
    <dgm:cxn modelId="{696E18F3-C5CB-4E78-A292-8823B9597348}" type="presOf" srcId="{52FE414C-6DEA-48A2-AB5F-D4CE30BD3C11}" destId="{6CCCB4FE-7ED6-4B20-BEF2-EB6511DF52AE}" srcOrd="1" destOrd="0" presId="urn:microsoft.com/office/officeart/2016/7/layout/RepeatingBendingProcessNew"/>
    <dgm:cxn modelId="{06B6CFF6-4129-4608-92FF-E077ED43B2A6}" type="presOf" srcId="{E1101467-8F72-4AEA-9AD6-88C7F2F3C430}" destId="{A72511AE-81F7-4DA1-8E52-0C17F5011BBE}" srcOrd="1" destOrd="0" presId="urn:microsoft.com/office/officeart/2016/7/layout/RepeatingBendingProcessNew"/>
    <dgm:cxn modelId="{5D1304FE-29E6-45BD-9F52-BF3783A92217}" type="presOf" srcId="{89B17521-D2CB-4489-8AF9-F6633BC97FA5}" destId="{63521321-3BDA-46C0-841D-3949F6709715}" srcOrd="1" destOrd="0" presId="urn:microsoft.com/office/officeart/2016/7/layout/RepeatingBendingProcessNew"/>
    <dgm:cxn modelId="{624415F4-0AF1-4F63-BEC6-5C2DD72B26EC}" type="presParOf" srcId="{4B818E9A-A49D-4368-BE25-31679300692B}" destId="{7B07885A-0F59-4E52-91F3-7F3DAA329ABD}" srcOrd="0" destOrd="0" presId="urn:microsoft.com/office/officeart/2016/7/layout/RepeatingBendingProcessNew"/>
    <dgm:cxn modelId="{40B59897-F9CE-47EF-A4A4-781AF7DC4AA8}" type="presParOf" srcId="{4B818E9A-A49D-4368-BE25-31679300692B}" destId="{D1F75C3B-7403-4C43-A315-2A863775458F}" srcOrd="1" destOrd="0" presId="urn:microsoft.com/office/officeart/2016/7/layout/RepeatingBendingProcessNew"/>
    <dgm:cxn modelId="{E51F1FEF-D6A7-454B-BBB0-131E865E06EE}" type="presParOf" srcId="{D1F75C3B-7403-4C43-A315-2A863775458F}" destId="{CB57D7A1-3E13-4B54-9DB4-193ABB70ED33}" srcOrd="0" destOrd="0" presId="urn:microsoft.com/office/officeart/2016/7/layout/RepeatingBendingProcessNew"/>
    <dgm:cxn modelId="{71A58762-A5FA-4C54-8058-02121B097F94}" type="presParOf" srcId="{4B818E9A-A49D-4368-BE25-31679300692B}" destId="{85ADC46F-8A1B-4480-B12D-A9B359D28EE3}" srcOrd="2" destOrd="0" presId="urn:microsoft.com/office/officeart/2016/7/layout/RepeatingBendingProcessNew"/>
    <dgm:cxn modelId="{3D25ADCD-B788-4FC6-B597-ACD2B1A4F668}" type="presParOf" srcId="{4B818E9A-A49D-4368-BE25-31679300692B}" destId="{656C2635-F244-4626-80A2-A489DD5666E9}" srcOrd="3" destOrd="0" presId="urn:microsoft.com/office/officeart/2016/7/layout/RepeatingBendingProcessNew"/>
    <dgm:cxn modelId="{229315A7-6A6C-45CC-97B9-043D6FBD8E11}" type="presParOf" srcId="{656C2635-F244-4626-80A2-A489DD5666E9}" destId="{63521321-3BDA-46C0-841D-3949F6709715}" srcOrd="0" destOrd="0" presId="urn:microsoft.com/office/officeart/2016/7/layout/RepeatingBendingProcessNew"/>
    <dgm:cxn modelId="{A645F955-0D32-4F16-A6AB-27B48B3E2E91}" type="presParOf" srcId="{4B818E9A-A49D-4368-BE25-31679300692B}" destId="{8437D00E-1CD3-45F3-AF2A-588EEC90AC2B}" srcOrd="4" destOrd="0" presId="urn:microsoft.com/office/officeart/2016/7/layout/RepeatingBendingProcessNew"/>
    <dgm:cxn modelId="{D110324B-226B-46C3-A9AE-D013145566BC}" type="presParOf" srcId="{4B818E9A-A49D-4368-BE25-31679300692B}" destId="{A0C9CA50-35F3-4B82-8162-C8D72024885B}" srcOrd="5" destOrd="0" presId="urn:microsoft.com/office/officeart/2016/7/layout/RepeatingBendingProcessNew"/>
    <dgm:cxn modelId="{C2FF4382-7FB9-403F-9EE9-24260B89741C}" type="presParOf" srcId="{A0C9CA50-35F3-4B82-8162-C8D72024885B}" destId="{C300BA3B-49B8-420A-A059-D3E5B4926ACB}" srcOrd="0" destOrd="0" presId="urn:microsoft.com/office/officeart/2016/7/layout/RepeatingBendingProcessNew"/>
    <dgm:cxn modelId="{6EDFED2D-F482-4135-A188-4DC7EB2AB627}" type="presParOf" srcId="{4B818E9A-A49D-4368-BE25-31679300692B}" destId="{724CB2A3-39AA-4643-8621-EA725CD19C99}" srcOrd="6" destOrd="0" presId="urn:microsoft.com/office/officeart/2016/7/layout/RepeatingBendingProcessNew"/>
    <dgm:cxn modelId="{D830B6C4-FDA8-434E-A00F-B560D4CCCC24}" type="presParOf" srcId="{4B818E9A-A49D-4368-BE25-31679300692B}" destId="{3B74E658-E85F-466D-9F88-82F8468A8BAC}" srcOrd="7" destOrd="0" presId="urn:microsoft.com/office/officeart/2016/7/layout/RepeatingBendingProcessNew"/>
    <dgm:cxn modelId="{2B1F907B-FE7A-46B0-B29D-198E762F97A8}" type="presParOf" srcId="{3B74E658-E85F-466D-9F88-82F8468A8BAC}" destId="{71254686-E6CA-461B-BC6D-E040AE1094A3}" srcOrd="0" destOrd="0" presId="urn:microsoft.com/office/officeart/2016/7/layout/RepeatingBendingProcessNew"/>
    <dgm:cxn modelId="{7C2A4D50-BEA3-49A4-8B67-B107D5973E76}" type="presParOf" srcId="{4B818E9A-A49D-4368-BE25-31679300692B}" destId="{19D0A19D-6352-45CB-A415-BC1778AB3B4A}" srcOrd="8" destOrd="0" presId="urn:microsoft.com/office/officeart/2016/7/layout/RepeatingBendingProcessNew"/>
    <dgm:cxn modelId="{583FA4D4-FB42-42AF-ACF5-C0E4250B0577}" type="presParOf" srcId="{4B818E9A-A49D-4368-BE25-31679300692B}" destId="{2019708D-ACC1-4334-B293-44B2F4DB614E}" srcOrd="9" destOrd="0" presId="urn:microsoft.com/office/officeart/2016/7/layout/RepeatingBendingProcessNew"/>
    <dgm:cxn modelId="{6F03DD98-2B3D-42C4-A1C3-18B27B48A9AD}" type="presParOf" srcId="{2019708D-ACC1-4334-B293-44B2F4DB614E}" destId="{6CCCB4FE-7ED6-4B20-BEF2-EB6511DF52AE}" srcOrd="0" destOrd="0" presId="urn:microsoft.com/office/officeart/2016/7/layout/RepeatingBendingProcessNew"/>
    <dgm:cxn modelId="{4FC8879C-408B-4623-8065-F0D3AD73C6B8}" type="presParOf" srcId="{4B818E9A-A49D-4368-BE25-31679300692B}" destId="{9B5437F0-5B19-429E-9E0E-42B9F8FDBBC7}" srcOrd="10" destOrd="0" presId="urn:microsoft.com/office/officeart/2016/7/layout/RepeatingBendingProcessNew"/>
    <dgm:cxn modelId="{3BFA8221-D9B9-4178-AF20-DF62AC00C1D2}" type="presParOf" srcId="{4B818E9A-A49D-4368-BE25-31679300692B}" destId="{8B2F9AD6-3E7D-4429-81CE-3A78D36810BD}" srcOrd="11" destOrd="0" presId="urn:microsoft.com/office/officeart/2016/7/layout/RepeatingBendingProcessNew"/>
    <dgm:cxn modelId="{4ED96BCD-B929-4B5B-B42D-8BBC4413194C}" type="presParOf" srcId="{8B2F9AD6-3E7D-4429-81CE-3A78D36810BD}" destId="{961573FC-6918-4936-AD21-CD258AC100CF}" srcOrd="0" destOrd="0" presId="urn:microsoft.com/office/officeart/2016/7/layout/RepeatingBendingProcessNew"/>
    <dgm:cxn modelId="{D448C622-3B0F-4D08-89FC-5B035CEBC777}" type="presParOf" srcId="{4B818E9A-A49D-4368-BE25-31679300692B}" destId="{EA55B87C-ED03-4988-892A-9A81FF09F5DD}" srcOrd="12" destOrd="0" presId="urn:microsoft.com/office/officeart/2016/7/layout/RepeatingBendingProcessNew"/>
    <dgm:cxn modelId="{B58F3ECC-5F62-4914-94C0-794D4EBA7C4B}" type="presParOf" srcId="{4B818E9A-A49D-4368-BE25-31679300692B}" destId="{FC0D6343-C43E-4677-B822-4A65872B9B95}" srcOrd="13" destOrd="0" presId="urn:microsoft.com/office/officeart/2016/7/layout/RepeatingBendingProcessNew"/>
    <dgm:cxn modelId="{23671417-473E-4266-95DE-D19B8250A6DC}" type="presParOf" srcId="{FC0D6343-C43E-4677-B822-4A65872B9B95}" destId="{F6FFFD0A-2187-44D7-80B8-0CDE685FC1ED}" srcOrd="0" destOrd="0" presId="urn:microsoft.com/office/officeart/2016/7/layout/RepeatingBendingProcessNew"/>
    <dgm:cxn modelId="{3ED2F4BC-3CD9-4D32-8BDC-0C4A41ACC933}" type="presParOf" srcId="{4B818E9A-A49D-4368-BE25-31679300692B}" destId="{D3F8D37A-F8AF-42B9-A239-1394698F3F36}" srcOrd="14" destOrd="0" presId="urn:microsoft.com/office/officeart/2016/7/layout/RepeatingBendingProcessNew"/>
    <dgm:cxn modelId="{BD04DBE8-4007-44E8-8500-AED708675E38}" type="presParOf" srcId="{4B818E9A-A49D-4368-BE25-31679300692B}" destId="{16499C65-E94F-42F6-9F61-8061DD851C66}" srcOrd="15" destOrd="0" presId="urn:microsoft.com/office/officeart/2016/7/layout/RepeatingBendingProcessNew"/>
    <dgm:cxn modelId="{55A893D5-0F3B-4906-8271-36231CF5B8B3}" type="presParOf" srcId="{16499C65-E94F-42F6-9F61-8061DD851C66}" destId="{1DD48EC0-3F97-42A2-B457-F66758560E8E}" srcOrd="0" destOrd="0" presId="urn:microsoft.com/office/officeart/2016/7/layout/RepeatingBendingProcessNew"/>
    <dgm:cxn modelId="{80E4B42F-CCF4-4E5D-A28C-7D1EAFF6B6A8}" type="presParOf" srcId="{4B818E9A-A49D-4368-BE25-31679300692B}" destId="{BED95F19-7D73-4F70-9A6E-409FE85DC73A}" srcOrd="16" destOrd="0" presId="urn:microsoft.com/office/officeart/2016/7/layout/RepeatingBendingProcessNew"/>
    <dgm:cxn modelId="{BA7C0324-E0CA-41A4-9281-A22C6DFFE76C}" type="presParOf" srcId="{4B818E9A-A49D-4368-BE25-31679300692B}" destId="{11024B65-6555-4F30-B507-B25647AD055C}" srcOrd="17" destOrd="0" presId="urn:microsoft.com/office/officeart/2016/7/layout/RepeatingBendingProcessNew"/>
    <dgm:cxn modelId="{2DEABE52-A737-4808-A136-ABF4D424C9ED}" type="presParOf" srcId="{11024B65-6555-4F30-B507-B25647AD055C}" destId="{A72511AE-81F7-4DA1-8E52-0C17F5011BBE}" srcOrd="0" destOrd="0" presId="urn:microsoft.com/office/officeart/2016/7/layout/RepeatingBendingProcessNew"/>
    <dgm:cxn modelId="{04132EAA-E4BB-4EB6-9512-58E8610218A6}" type="presParOf" srcId="{4B818E9A-A49D-4368-BE25-31679300692B}" destId="{D384C044-C45A-4A32-B11B-9F2B4EF8D5F5}" srcOrd="18"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7B380E-B90D-4F4E-A996-003806207081}">
      <dsp:nvSpPr>
        <dsp:cNvPr id="0" name=""/>
        <dsp:cNvSpPr/>
      </dsp:nvSpPr>
      <dsp:spPr>
        <a:xfrm>
          <a:off x="2156574" y="261477"/>
          <a:ext cx="3379089" cy="3379089"/>
        </a:xfrm>
        <a:prstGeom prst="pie">
          <a:avLst>
            <a:gd name="adj1" fmla="val 16200000"/>
            <a:gd name="adj2" fmla="val 1800000"/>
          </a:avLst>
        </a:prstGeom>
        <a:solidFill>
          <a:schemeClr val="lt1">
            <a:hueOff val="0"/>
            <a:satOff val="0"/>
            <a:lumOff val="0"/>
            <a:alphaOff val="0"/>
          </a:schemeClr>
        </a:solid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GB" sz="1900" kern="1200" dirty="0"/>
            <a:t>Kubernetes Cluster</a:t>
          </a:r>
        </a:p>
      </dsp:txBody>
      <dsp:txXfrm>
        <a:off x="3937434" y="977522"/>
        <a:ext cx="1206817" cy="1005681"/>
      </dsp:txXfrm>
    </dsp:sp>
    <dsp:sp modelId="{1A8C5439-2D48-6B48-9F01-0D896976D2FA}">
      <dsp:nvSpPr>
        <dsp:cNvPr id="0" name=""/>
        <dsp:cNvSpPr/>
      </dsp:nvSpPr>
      <dsp:spPr>
        <a:xfrm>
          <a:off x="2086980" y="382158"/>
          <a:ext cx="3379089" cy="3379089"/>
        </a:xfrm>
        <a:prstGeom prst="pie">
          <a:avLst>
            <a:gd name="adj1" fmla="val 1800000"/>
            <a:gd name="adj2" fmla="val 9000000"/>
          </a:avLst>
        </a:prstGeom>
        <a:solidFill>
          <a:schemeClr val="lt1">
            <a:hueOff val="0"/>
            <a:satOff val="0"/>
            <a:lumOff val="0"/>
            <a:alphaOff val="0"/>
          </a:schemeClr>
        </a:solid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GB" sz="1900" kern="1200" dirty="0"/>
            <a:t>Blueprint</a:t>
          </a:r>
        </a:p>
      </dsp:txBody>
      <dsp:txXfrm>
        <a:off x="2891526" y="2574544"/>
        <a:ext cx="1810226" cy="884999"/>
      </dsp:txXfrm>
    </dsp:sp>
    <dsp:sp modelId="{10C5327A-25AA-3E41-9F31-3AEDBA35CCF6}">
      <dsp:nvSpPr>
        <dsp:cNvPr id="0" name=""/>
        <dsp:cNvSpPr/>
      </dsp:nvSpPr>
      <dsp:spPr>
        <a:xfrm>
          <a:off x="2017387" y="261477"/>
          <a:ext cx="3379089" cy="3379089"/>
        </a:xfrm>
        <a:prstGeom prst="pie">
          <a:avLst>
            <a:gd name="adj1" fmla="val 9000000"/>
            <a:gd name="adj2" fmla="val 16200000"/>
          </a:avLst>
        </a:prstGeom>
        <a:solidFill>
          <a:schemeClr val="lt1">
            <a:hueOff val="0"/>
            <a:satOff val="0"/>
            <a:lumOff val="0"/>
            <a:alphaOff val="0"/>
          </a:schemeClr>
        </a:solid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GB" sz="1900" kern="1200" dirty="0" err="1"/>
            <a:t>Crossplane</a:t>
          </a:r>
          <a:endParaRPr lang="en-GB" sz="1900" kern="1200" dirty="0"/>
        </a:p>
      </dsp:txBody>
      <dsp:txXfrm>
        <a:off x="2408798" y="977522"/>
        <a:ext cx="1206817" cy="1005681"/>
      </dsp:txXfrm>
    </dsp:sp>
    <dsp:sp modelId="{8ECF1FFC-313E-724A-A96E-D24DD582500D}">
      <dsp:nvSpPr>
        <dsp:cNvPr id="0" name=""/>
        <dsp:cNvSpPr/>
      </dsp:nvSpPr>
      <dsp:spPr>
        <a:xfrm>
          <a:off x="1947671" y="52295"/>
          <a:ext cx="3797452" cy="3797452"/>
        </a:xfrm>
        <a:prstGeom prst="circularArrow">
          <a:avLst>
            <a:gd name="adj1" fmla="val 5085"/>
            <a:gd name="adj2" fmla="val 327528"/>
            <a:gd name="adj3" fmla="val 1472472"/>
            <a:gd name="adj4" fmla="val 1619943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ED0D96C-47C6-F449-8B47-FC3ECBFB198E}">
      <dsp:nvSpPr>
        <dsp:cNvPr id="0" name=""/>
        <dsp:cNvSpPr/>
      </dsp:nvSpPr>
      <dsp:spPr>
        <a:xfrm>
          <a:off x="1877799" y="172763"/>
          <a:ext cx="3797452" cy="3797452"/>
        </a:xfrm>
        <a:prstGeom prst="circularArrow">
          <a:avLst>
            <a:gd name="adj1" fmla="val 5085"/>
            <a:gd name="adj2" fmla="val 327528"/>
            <a:gd name="adj3" fmla="val 8671970"/>
            <a:gd name="adj4" fmla="val 180050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EBFE113-2381-7841-9680-0A1825E56E27}">
      <dsp:nvSpPr>
        <dsp:cNvPr id="0" name=""/>
        <dsp:cNvSpPr/>
      </dsp:nvSpPr>
      <dsp:spPr>
        <a:xfrm>
          <a:off x="1807927" y="52295"/>
          <a:ext cx="3797452" cy="3797452"/>
        </a:xfrm>
        <a:prstGeom prst="circularArrow">
          <a:avLst>
            <a:gd name="adj1" fmla="val 5085"/>
            <a:gd name="adj2" fmla="val 327528"/>
            <a:gd name="adj3" fmla="val 15873039"/>
            <a:gd name="adj4" fmla="val 90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F75C3B-7403-4C43-A315-2A863775458F}">
      <dsp:nvSpPr>
        <dsp:cNvPr id="0" name=""/>
        <dsp:cNvSpPr/>
      </dsp:nvSpPr>
      <dsp:spPr>
        <a:xfrm>
          <a:off x="1711870"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83076" y="1172247"/>
        <a:ext cx="19632" cy="3926"/>
      </dsp:txXfrm>
    </dsp:sp>
    <dsp:sp modelId="{7B07885A-0F59-4E52-91F3-7F3DAA329ABD}">
      <dsp:nvSpPr>
        <dsp:cNvPr id="0" name=""/>
        <dsp:cNvSpPr/>
      </dsp:nvSpPr>
      <dsp:spPr>
        <a:xfrm>
          <a:off x="6522" y="662066"/>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Azure Identity Role Assignment</a:t>
          </a:r>
        </a:p>
      </dsp:txBody>
      <dsp:txXfrm>
        <a:off x="6522" y="662066"/>
        <a:ext cx="1707148" cy="1024288"/>
      </dsp:txXfrm>
    </dsp:sp>
    <dsp:sp modelId="{656C2635-F244-4626-80A2-A489DD5666E9}">
      <dsp:nvSpPr>
        <dsp:cNvPr id="0" name=""/>
        <dsp:cNvSpPr/>
      </dsp:nvSpPr>
      <dsp:spPr>
        <a:xfrm>
          <a:off x="3811662"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82868" y="1172247"/>
        <a:ext cx="19632" cy="3926"/>
      </dsp:txXfrm>
    </dsp:sp>
    <dsp:sp modelId="{85ADC46F-8A1B-4480-B12D-A9B359D28EE3}">
      <dsp:nvSpPr>
        <dsp:cNvPr id="0" name=""/>
        <dsp:cNvSpPr/>
      </dsp:nvSpPr>
      <dsp:spPr>
        <a:xfrm>
          <a:off x="2106314" y="662066"/>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Azure Managed Identity Provision</a:t>
          </a:r>
        </a:p>
      </dsp:txBody>
      <dsp:txXfrm>
        <a:off x="2106314" y="662066"/>
        <a:ext cx="1707148" cy="1024288"/>
      </dsp:txXfrm>
    </dsp:sp>
    <dsp:sp modelId="{A0C9CA50-35F3-4B82-8162-C8D72024885B}">
      <dsp:nvSpPr>
        <dsp:cNvPr id="0" name=""/>
        <dsp:cNvSpPr/>
      </dsp:nvSpPr>
      <dsp:spPr>
        <a:xfrm>
          <a:off x="5911455"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82661" y="1172247"/>
        <a:ext cx="19632" cy="3926"/>
      </dsp:txXfrm>
    </dsp:sp>
    <dsp:sp modelId="{8437D00E-1CD3-45F3-AF2A-588EEC90AC2B}">
      <dsp:nvSpPr>
        <dsp:cNvPr id="0" name=""/>
        <dsp:cNvSpPr/>
      </dsp:nvSpPr>
      <dsp:spPr>
        <a:xfrm>
          <a:off x="4206106" y="662066"/>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Azure SQL Access Provision</a:t>
          </a:r>
        </a:p>
      </dsp:txBody>
      <dsp:txXfrm>
        <a:off x="4206106" y="662066"/>
        <a:ext cx="1707148" cy="1024288"/>
      </dsp:txXfrm>
    </dsp:sp>
    <dsp:sp modelId="{3B74E658-E85F-466D-9F88-82F8468A8BAC}">
      <dsp:nvSpPr>
        <dsp:cNvPr id="0" name=""/>
        <dsp:cNvSpPr/>
      </dsp:nvSpPr>
      <dsp:spPr>
        <a:xfrm>
          <a:off x="8011247"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182453" y="1172247"/>
        <a:ext cx="19632" cy="3926"/>
      </dsp:txXfrm>
    </dsp:sp>
    <dsp:sp modelId="{724CB2A3-39AA-4643-8621-EA725CD19C99}">
      <dsp:nvSpPr>
        <dsp:cNvPr id="0" name=""/>
        <dsp:cNvSpPr/>
      </dsp:nvSpPr>
      <dsp:spPr>
        <a:xfrm>
          <a:off x="6305899" y="662066"/>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Kafka Topic Access Provision</a:t>
          </a:r>
        </a:p>
      </dsp:txBody>
      <dsp:txXfrm>
        <a:off x="6305899" y="662066"/>
        <a:ext cx="1707148" cy="1024288"/>
      </dsp:txXfrm>
    </dsp:sp>
    <dsp:sp modelId="{2019708D-ACC1-4334-B293-44B2F4DB614E}">
      <dsp:nvSpPr>
        <dsp:cNvPr id="0" name=""/>
        <dsp:cNvSpPr/>
      </dsp:nvSpPr>
      <dsp:spPr>
        <a:xfrm>
          <a:off x="860096" y="1684555"/>
          <a:ext cx="8399169" cy="362044"/>
        </a:xfrm>
        <a:custGeom>
          <a:avLst/>
          <a:gdLst/>
          <a:ahLst/>
          <a:cxnLst/>
          <a:rect l="0" t="0" r="0" b="0"/>
          <a:pathLst>
            <a:path>
              <a:moveTo>
                <a:pt x="8399169" y="0"/>
              </a:moveTo>
              <a:lnTo>
                <a:pt x="8399169" y="198122"/>
              </a:lnTo>
              <a:lnTo>
                <a:pt x="0" y="198122"/>
              </a:lnTo>
              <a:lnTo>
                <a:pt x="0" y="362044"/>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49472" y="1863614"/>
        <a:ext cx="420417" cy="3926"/>
      </dsp:txXfrm>
    </dsp:sp>
    <dsp:sp modelId="{19D0A19D-6352-45CB-A415-BC1778AB3B4A}">
      <dsp:nvSpPr>
        <dsp:cNvPr id="0" name=""/>
        <dsp:cNvSpPr/>
      </dsp:nvSpPr>
      <dsp:spPr>
        <a:xfrm>
          <a:off x="8405691" y="662066"/>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Kubernetes Namespace Provision</a:t>
          </a:r>
        </a:p>
      </dsp:txBody>
      <dsp:txXfrm>
        <a:off x="8405691" y="662066"/>
        <a:ext cx="1707148" cy="1024288"/>
      </dsp:txXfrm>
    </dsp:sp>
    <dsp:sp modelId="{8B2F9AD6-3E7D-4429-81CE-3A78D36810BD}">
      <dsp:nvSpPr>
        <dsp:cNvPr id="0" name=""/>
        <dsp:cNvSpPr/>
      </dsp:nvSpPr>
      <dsp:spPr>
        <a:xfrm>
          <a:off x="1711870"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83076" y="2589180"/>
        <a:ext cx="19632" cy="3926"/>
      </dsp:txXfrm>
    </dsp:sp>
    <dsp:sp modelId="{9B5437F0-5B19-429E-9E0E-42B9F8FDBBC7}">
      <dsp:nvSpPr>
        <dsp:cNvPr id="0" name=""/>
        <dsp:cNvSpPr/>
      </dsp:nvSpPr>
      <dsp:spPr>
        <a:xfrm>
          <a:off x="6522"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Window Service AD Group Provision</a:t>
          </a:r>
        </a:p>
      </dsp:txBody>
      <dsp:txXfrm>
        <a:off x="6522" y="2078999"/>
        <a:ext cx="1707148" cy="1024288"/>
      </dsp:txXfrm>
    </dsp:sp>
    <dsp:sp modelId="{FC0D6343-C43E-4677-B822-4A65872B9B95}">
      <dsp:nvSpPr>
        <dsp:cNvPr id="0" name=""/>
        <dsp:cNvSpPr/>
      </dsp:nvSpPr>
      <dsp:spPr>
        <a:xfrm>
          <a:off x="3811662"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82868" y="2589180"/>
        <a:ext cx="19632" cy="3926"/>
      </dsp:txXfrm>
    </dsp:sp>
    <dsp:sp modelId="{EA55B87C-ED03-4988-892A-9A81FF09F5DD}">
      <dsp:nvSpPr>
        <dsp:cNvPr id="0" name=""/>
        <dsp:cNvSpPr/>
      </dsp:nvSpPr>
      <dsp:spPr>
        <a:xfrm>
          <a:off x="2106314"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TLS Certificate Generation &amp; Renewal</a:t>
          </a:r>
        </a:p>
      </dsp:txBody>
      <dsp:txXfrm>
        <a:off x="2106314" y="2078999"/>
        <a:ext cx="1707148" cy="1024288"/>
      </dsp:txXfrm>
    </dsp:sp>
    <dsp:sp modelId="{16499C65-E94F-42F6-9F61-8061DD851C66}">
      <dsp:nvSpPr>
        <dsp:cNvPr id="0" name=""/>
        <dsp:cNvSpPr/>
      </dsp:nvSpPr>
      <dsp:spPr>
        <a:xfrm>
          <a:off x="5911455"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82661" y="2589180"/>
        <a:ext cx="19632" cy="3926"/>
      </dsp:txXfrm>
    </dsp:sp>
    <dsp:sp modelId="{D3F8D37A-F8AF-42B9-A239-1394698F3F36}">
      <dsp:nvSpPr>
        <dsp:cNvPr id="0" name=""/>
        <dsp:cNvSpPr/>
      </dsp:nvSpPr>
      <dsp:spPr>
        <a:xfrm>
          <a:off x="4206106"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VM Provision</a:t>
          </a:r>
        </a:p>
      </dsp:txBody>
      <dsp:txXfrm>
        <a:off x="4206106" y="2078999"/>
        <a:ext cx="1707148" cy="1024288"/>
      </dsp:txXfrm>
    </dsp:sp>
    <dsp:sp modelId="{11024B65-6555-4F30-B507-B25647AD055C}">
      <dsp:nvSpPr>
        <dsp:cNvPr id="0" name=""/>
        <dsp:cNvSpPr/>
      </dsp:nvSpPr>
      <dsp:spPr>
        <a:xfrm>
          <a:off x="8011247"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182453" y="2589180"/>
        <a:ext cx="19632" cy="3926"/>
      </dsp:txXfrm>
    </dsp:sp>
    <dsp:sp modelId="{BED95F19-7D73-4F70-9A6E-409FE85DC73A}">
      <dsp:nvSpPr>
        <dsp:cNvPr id="0" name=""/>
        <dsp:cNvSpPr/>
      </dsp:nvSpPr>
      <dsp:spPr>
        <a:xfrm>
          <a:off x="6305899"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Firewall Rule Updating</a:t>
          </a:r>
        </a:p>
      </dsp:txBody>
      <dsp:txXfrm>
        <a:off x="6305899" y="2078999"/>
        <a:ext cx="1707148" cy="1024288"/>
      </dsp:txXfrm>
    </dsp:sp>
    <dsp:sp modelId="{D384C044-C45A-4A32-B11B-9F2B4EF8D5F5}">
      <dsp:nvSpPr>
        <dsp:cNvPr id="0" name=""/>
        <dsp:cNvSpPr/>
      </dsp:nvSpPr>
      <dsp:spPr>
        <a:xfrm>
          <a:off x="8405691"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a:t>
          </a:r>
        </a:p>
      </dsp:txBody>
      <dsp:txXfrm>
        <a:off x="8405691" y="2078999"/>
        <a:ext cx="1707148" cy="10242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F75C3B-7403-4C43-A315-2A863775458F}">
      <dsp:nvSpPr>
        <dsp:cNvPr id="0" name=""/>
        <dsp:cNvSpPr/>
      </dsp:nvSpPr>
      <dsp:spPr>
        <a:xfrm>
          <a:off x="1711870"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83076" y="1172247"/>
        <a:ext cx="19632" cy="3926"/>
      </dsp:txXfrm>
    </dsp:sp>
    <dsp:sp modelId="{7B07885A-0F59-4E52-91F3-7F3DAA329ABD}">
      <dsp:nvSpPr>
        <dsp:cNvPr id="0" name=""/>
        <dsp:cNvSpPr/>
      </dsp:nvSpPr>
      <dsp:spPr>
        <a:xfrm>
          <a:off x="6522" y="662066"/>
          <a:ext cx="1707148" cy="1024288"/>
        </a:xfrm>
        <a:prstGeom prst="rect">
          <a:avLst/>
        </a:prstGeom>
        <a:solidFill>
          <a:srgbClr val="00B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dirty="0"/>
            <a:t>Azure Identity Role Assignment</a:t>
          </a:r>
        </a:p>
      </dsp:txBody>
      <dsp:txXfrm>
        <a:off x="6522" y="662066"/>
        <a:ext cx="1707148" cy="1024288"/>
      </dsp:txXfrm>
    </dsp:sp>
    <dsp:sp modelId="{656C2635-F244-4626-80A2-A489DD5666E9}">
      <dsp:nvSpPr>
        <dsp:cNvPr id="0" name=""/>
        <dsp:cNvSpPr/>
      </dsp:nvSpPr>
      <dsp:spPr>
        <a:xfrm>
          <a:off x="3811662"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82868" y="1172247"/>
        <a:ext cx="19632" cy="3926"/>
      </dsp:txXfrm>
    </dsp:sp>
    <dsp:sp modelId="{85ADC46F-8A1B-4480-B12D-A9B359D28EE3}">
      <dsp:nvSpPr>
        <dsp:cNvPr id="0" name=""/>
        <dsp:cNvSpPr/>
      </dsp:nvSpPr>
      <dsp:spPr>
        <a:xfrm>
          <a:off x="2106314" y="662066"/>
          <a:ext cx="1707148" cy="1024288"/>
        </a:xfrm>
        <a:prstGeom prst="rect">
          <a:avLst/>
        </a:prstGeom>
        <a:solidFill>
          <a:srgbClr val="00B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dirty="0"/>
            <a:t>Azure Managed Identity Provision</a:t>
          </a:r>
        </a:p>
      </dsp:txBody>
      <dsp:txXfrm>
        <a:off x="2106314" y="662066"/>
        <a:ext cx="1707148" cy="1024288"/>
      </dsp:txXfrm>
    </dsp:sp>
    <dsp:sp modelId="{A0C9CA50-35F3-4B82-8162-C8D72024885B}">
      <dsp:nvSpPr>
        <dsp:cNvPr id="0" name=""/>
        <dsp:cNvSpPr/>
      </dsp:nvSpPr>
      <dsp:spPr>
        <a:xfrm>
          <a:off x="5911455"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82661" y="1172247"/>
        <a:ext cx="19632" cy="3926"/>
      </dsp:txXfrm>
    </dsp:sp>
    <dsp:sp modelId="{8437D00E-1CD3-45F3-AF2A-588EEC90AC2B}">
      <dsp:nvSpPr>
        <dsp:cNvPr id="0" name=""/>
        <dsp:cNvSpPr/>
      </dsp:nvSpPr>
      <dsp:spPr>
        <a:xfrm>
          <a:off x="4206106" y="662066"/>
          <a:ext cx="1707148" cy="1024288"/>
        </a:xfrm>
        <a:prstGeom prst="rect">
          <a:avLst/>
        </a:prstGeom>
        <a:solidFill>
          <a:srgbClr val="00B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dirty="0"/>
            <a:t>Azure SQL Access Provision</a:t>
          </a:r>
        </a:p>
      </dsp:txBody>
      <dsp:txXfrm>
        <a:off x="4206106" y="662066"/>
        <a:ext cx="1707148" cy="1024288"/>
      </dsp:txXfrm>
    </dsp:sp>
    <dsp:sp modelId="{3B74E658-E85F-466D-9F88-82F8468A8BAC}">
      <dsp:nvSpPr>
        <dsp:cNvPr id="0" name=""/>
        <dsp:cNvSpPr/>
      </dsp:nvSpPr>
      <dsp:spPr>
        <a:xfrm>
          <a:off x="8011247"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182453" y="1172247"/>
        <a:ext cx="19632" cy="3926"/>
      </dsp:txXfrm>
    </dsp:sp>
    <dsp:sp modelId="{724CB2A3-39AA-4643-8621-EA725CD19C99}">
      <dsp:nvSpPr>
        <dsp:cNvPr id="0" name=""/>
        <dsp:cNvSpPr/>
      </dsp:nvSpPr>
      <dsp:spPr>
        <a:xfrm>
          <a:off x="6305899" y="662066"/>
          <a:ext cx="1707148" cy="1024288"/>
        </a:xfrm>
        <a:prstGeom prst="rect">
          <a:avLst/>
        </a:prstGeom>
        <a:solidFill>
          <a:srgbClr val="00B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Kafka Topic Access Provision</a:t>
          </a:r>
        </a:p>
      </dsp:txBody>
      <dsp:txXfrm>
        <a:off x="6305899" y="662066"/>
        <a:ext cx="1707148" cy="1024288"/>
      </dsp:txXfrm>
    </dsp:sp>
    <dsp:sp modelId="{2019708D-ACC1-4334-B293-44B2F4DB614E}">
      <dsp:nvSpPr>
        <dsp:cNvPr id="0" name=""/>
        <dsp:cNvSpPr/>
      </dsp:nvSpPr>
      <dsp:spPr>
        <a:xfrm>
          <a:off x="860096" y="1684555"/>
          <a:ext cx="8399169" cy="362044"/>
        </a:xfrm>
        <a:custGeom>
          <a:avLst/>
          <a:gdLst/>
          <a:ahLst/>
          <a:cxnLst/>
          <a:rect l="0" t="0" r="0" b="0"/>
          <a:pathLst>
            <a:path>
              <a:moveTo>
                <a:pt x="8399169" y="0"/>
              </a:moveTo>
              <a:lnTo>
                <a:pt x="8399169" y="198122"/>
              </a:lnTo>
              <a:lnTo>
                <a:pt x="0" y="198122"/>
              </a:lnTo>
              <a:lnTo>
                <a:pt x="0" y="362044"/>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49472" y="1863614"/>
        <a:ext cx="420417" cy="3926"/>
      </dsp:txXfrm>
    </dsp:sp>
    <dsp:sp modelId="{19D0A19D-6352-45CB-A415-BC1778AB3B4A}">
      <dsp:nvSpPr>
        <dsp:cNvPr id="0" name=""/>
        <dsp:cNvSpPr/>
      </dsp:nvSpPr>
      <dsp:spPr>
        <a:xfrm>
          <a:off x="8405691" y="662066"/>
          <a:ext cx="1707148" cy="1024288"/>
        </a:xfrm>
        <a:prstGeom prst="rect">
          <a:avLst/>
        </a:prstGeom>
        <a:solidFill>
          <a:srgbClr val="00B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dirty="0"/>
            <a:t>Kubernetes Namespace Provision</a:t>
          </a:r>
        </a:p>
      </dsp:txBody>
      <dsp:txXfrm>
        <a:off x="8405691" y="662066"/>
        <a:ext cx="1707148" cy="1024288"/>
      </dsp:txXfrm>
    </dsp:sp>
    <dsp:sp modelId="{8B2F9AD6-3E7D-4429-81CE-3A78D36810BD}">
      <dsp:nvSpPr>
        <dsp:cNvPr id="0" name=""/>
        <dsp:cNvSpPr/>
      </dsp:nvSpPr>
      <dsp:spPr>
        <a:xfrm>
          <a:off x="1711870"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83076" y="2589180"/>
        <a:ext cx="19632" cy="3926"/>
      </dsp:txXfrm>
    </dsp:sp>
    <dsp:sp modelId="{9B5437F0-5B19-429E-9E0E-42B9F8FDBBC7}">
      <dsp:nvSpPr>
        <dsp:cNvPr id="0" name=""/>
        <dsp:cNvSpPr/>
      </dsp:nvSpPr>
      <dsp:spPr>
        <a:xfrm>
          <a:off x="6522" y="2078999"/>
          <a:ext cx="1707148" cy="1024288"/>
        </a:xfrm>
        <a:prstGeom prst="rect">
          <a:avLst/>
        </a:prstGeom>
        <a:solidFill>
          <a:srgbClr val="E18E1F"/>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dirty="0"/>
            <a:t>Window Service AD Group Provision</a:t>
          </a:r>
        </a:p>
      </dsp:txBody>
      <dsp:txXfrm>
        <a:off x="6522" y="2078999"/>
        <a:ext cx="1707148" cy="1024288"/>
      </dsp:txXfrm>
    </dsp:sp>
    <dsp:sp modelId="{FC0D6343-C43E-4677-B822-4A65872B9B95}">
      <dsp:nvSpPr>
        <dsp:cNvPr id="0" name=""/>
        <dsp:cNvSpPr/>
      </dsp:nvSpPr>
      <dsp:spPr>
        <a:xfrm>
          <a:off x="3811662"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82868" y="2589180"/>
        <a:ext cx="19632" cy="3926"/>
      </dsp:txXfrm>
    </dsp:sp>
    <dsp:sp modelId="{EA55B87C-ED03-4988-892A-9A81FF09F5DD}">
      <dsp:nvSpPr>
        <dsp:cNvPr id="0" name=""/>
        <dsp:cNvSpPr/>
      </dsp:nvSpPr>
      <dsp:spPr>
        <a:xfrm>
          <a:off x="2106314" y="2078999"/>
          <a:ext cx="1707148" cy="1024288"/>
        </a:xfrm>
        <a:prstGeom prst="rect">
          <a:avLst/>
        </a:prstGeom>
        <a:solidFill>
          <a:srgbClr val="E18E1F"/>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TLS Certificate Generation &amp; Renewal</a:t>
          </a:r>
        </a:p>
      </dsp:txBody>
      <dsp:txXfrm>
        <a:off x="2106314" y="2078999"/>
        <a:ext cx="1707148" cy="1024288"/>
      </dsp:txXfrm>
    </dsp:sp>
    <dsp:sp modelId="{16499C65-E94F-42F6-9F61-8061DD851C66}">
      <dsp:nvSpPr>
        <dsp:cNvPr id="0" name=""/>
        <dsp:cNvSpPr/>
      </dsp:nvSpPr>
      <dsp:spPr>
        <a:xfrm>
          <a:off x="5911455"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82661" y="2589180"/>
        <a:ext cx="19632" cy="3926"/>
      </dsp:txXfrm>
    </dsp:sp>
    <dsp:sp modelId="{D3F8D37A-F8AF-42B9-A239-1394698F3F36}">
      <dsp:nvSpPr>
        <dsp:cNvPr id="0" name=""/>
        <dsp:cNvSpPr/>
      </dsp:nvSpPr>
      <dsp:spPr>
        <a:xfrm>
          <a:off x="4206106"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DNS</a:t>
          </a:r>
        </a:p>
      </dsp:txBody>
      <dsp:txXfrm>
        <a:off x="4206106" y="2078999"/>
        <a:ext cx="1707148" cy="1024288"/>
      </dsp:txXfrm>
    </dsp:sp>
    <dsp:sp modelId="{11024B65-6555-4F30-B507-B25647AD055C}">
      <dsp:nvSpPr>
        <dsp:cNvPr id="0" name=""/>
        <dsp:cNvSpPr/>
      </dsp:nvSpPr>
      <dsp:spPr>
        <a:xfrm>
          <a:off x="8011247"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182453" y="2589180"/>
        <a:ext cx="19632" cy="3926"/>
      </dsp:txXfrm>
    </dsp:sp>
    <dsp:sp modelId="{BED95F19-7D73-4F70-9A6E-409FE85DC73A}">
      <dsp:nvSpPr>
        <dsp:cNvPr id="0" name=""/>
        <dsp:cNvSpPr/>
      </dsp:nvSpPr>
      <dsp:spPr>
        <a:xfrm>
          <a:off x="6305899"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Kibana Namespace Provision</a:t>
          </a:r>
        </a:p>
      </dsp:txBody>
      <dsp:txXfrm>
        <a:off x="6305899" y="2078999"/>
        <a:ext cx="1707148" cy="1024288"/>
      </dsp:txXfrm>
    </dsp:sp>
    <dsp:sp modelId="{D384C044-C45A-4A32-B11B-9F2B4EF8D5F5}">
      <dsp:nvSpPr>
        <dsp:cNvPr id="0" name=""/>
        <dsp:cNvSpPr/>
      </dsp:nvSpPr>
      <dsp:spPr>
        <a:xfrm>
          <a:off x="8405691"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a:t>
          </a:r>
        </a:p>
      </dsp:txBody>
      <dsp:txXfrm>
        <a:off x="8405691" y="2078999"/>
        <a:ext cx="1707148" cy="1024288"/>
      </dsp:txXfrm>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4C95FC-9FEF-4BB2-A643-1211E6480999}" type="datetimeFigureOut">
              <a:rPr lang="en-US" smtClean="0"/>
              <a:t>4/26/24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E5096A-7332-4EF5-826A-75B6AB7C43B1}" type="slidenum">
              <a:rPr lang="en-US" smtClean="0"/>
              <a:t>‹#›</a:t>
            </a:fld>
            <a:endParaRPr lang="en-US"/>
          </a:p>
        </p:txBody>
      </p:sp>
    </p:spTree>
    <p:extLst>
      <p:ext uri="{BB962C8B-B14F-4D97-AF65-F5344CB8AC3E}">
        <p14:creationId xmlns:p14="http://schemas.microsoft.com/office/powerpoint/2010/main" val="8388012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E5096A-7332-4EF5-826A-75B6AB7C43B1}" type="slidenum">
              <a:rPr lang="en-US" smtClean="0"/>
              <a:t>1</a:t>
            </a:fld>
            <a:endParaRPr lang="en-US"/>
          </a:p>
        </p:txBody>
      </p:sp>
    </p:spTree>
    <p:extLst>
      <p:ext uri="{BB962C8B-B14F-4D97-AF65-F5344CB8AC3E}">
        <p14:creationId xmlns:p14="http://schemas.microsoft.com/office/powerpoint/2010/main" val="4107695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E5096A-7332-4EF5-826A-75B6AB7C43B1}" type="slidenum">
              <a:rPr lang="en-US" smtClean="0"/>
              <a:t>2</a:t>
            </a:fld>
            <a:endParaRPr lang="en-US"/>
          </a:p>
        </p:txBody>
      </p:sp>
    </p:spTree>
    <p:extLst>
      <p:ext uri="{BB962C8B-B14F-4D97-AF65-F5344CB8AC3E}">
        <p14:creationId xmlns:p14="http://schemas.microsoft.com/office/powerpoint/2010/main" val="3378295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Iac</a:t>
            </a:r>
            <a:r>
              <a:rPr lang="en-US"/>
              <a:t> -&gt; </a:t>
            </a:r>
            <a:r>
              <a:rPr lang="en-US" err="1"/>
              <a:t>GitOps</a:t>
            </a:r>
            <a:endParaRPr lang="en-US"/>
          </a:p>
        </p:txBody>
      </p:sp>
      <p:sp>
        <p:nvSpPr>
          <p:cNvPr id="4" name="Slide Number Placeholder 3"/>
          <p:cNvSpPr>
            <a:spLocks noGrp="1"/>
          </p:cNvSpPr>
          <p:nvPr>
            <p:ph type="sldNum" sz="quarter" idx="5"/>
          </p:nvPr>
        </p:nvSpPr>
        <p:spPr/>
        <p:txBody>
          <a:bodyPr/>
          <a:lstStyle/>
          <a:p>
            <a:fld id="{B6E5096A-7332-4EF5-826A-75B6AB7C43B1}" type="slidenum">
              <a:rPr lang="en-US" smtClean="0"/>
              <a:t>6</a:t>
            </a:fld>
            <a:endParaRPr lang="en-US"/>
          </a:p>
        </p:txBody>
      </p:sp>
    </p:spTree>
    <p:extLst>
      <p:ext uri="{BB962C8B-B14F-4D97-AF65-F5344CB8AC3E}">
        <p14:creationId xmlns:p14="http://schemas.microsoft.com/office/powerpoint/2010/main" val="138552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lnSpc>
                <a:spcPct val="90000"/>
              </a:lnSpc>
              <a:spcAft>
                <a:spcPts val="600"/>
              </a:spcAft>
              <a:buClr>
                <a:schemeClr val="accent1"/>
              </a:buClr>
              <a:buFont typeface="Calibri" panose="020F0502020204030204" pitchFamily="34" charset="0"/>
            </a:pPr>
            <a:r>
              <a:rPr lang="en-US" sz="1200" b="0" i="0">
                <a:solidFill>
                  <a:schemeClr val="tx1">
                    <a:lumMod val="75000"/>
                    <a:lumOff val="25000"/>
                  </a:schemeClr>
                </a:solidFill>
                <a:effectLst/>
                <a:highlight>
                  <a:srgbClr val="FDFDFD"/>
                </a:highlight>
              </a:rPr>
              <a:t>Kubernetes has an ace up its sleeve that makes it even more useful, powerful, and flexible. That ace is called an </a:t>
            </a:r>
            <a:r>
              <a:rPr lang="en-US" sz="1200" b="1" i="0">
                <a:solidFill>
                  <a:schemeClr val="tx1">
                    <a:lumMod val="75000"/>
                    <a:lumOff val="25000"/>
                  </a:schemeClr>
                </a:solidFill>
                <a:effectLst/>
                <a:highlight>
                  <a:srgbClr val="FDFDFD"/>
                </a:highlight>
              </a:rPr>
              <a:t>Operator</a:t>
            </a:r>
            <a:r>
              <a:rPr lang="en-US" sz="1200" b="0" i="0">
                <a:solidFill>
                  <a:schemeClr val="tx1">
                    <a:lumMod val="75000"/>
                    <a:lumOff val="25000"/>
                  </a:schemeClr>
                </a:solidFill>
                <a:effectLst/>
                <a:highlight>
                  <a:srgbClr val="FDFDFD"/>
                </a:highlight>
              </a:rPr>
              <a:t>. Operators exist because Kubernetes was designed from the beginning for automation, which is built directly into the very heart of the software. In fact, Kubernetes allows users to automate the deployment and execution of workloads, and also the way that Kubernetes does these things.</a:t>
            </a:r>
          </a:p>
          <a:p>
            <a:pPr defTabSz="914400">
              <a:lnSpc>
                <a:spcPct val="90000"/>
              </a:lnSpc>
              <a:spcAft>
                <a:spcPts val="600"/>
              </a:spcAft>
              <a:buClr>
                <a:schemeClr val="accent1"/>
              </a:buClr>
              <a:buFont typeface="Calibri" panose="020F0502020204030204" pitchFamily="34" charset="0"/>
            </a:pPr>
            <a:r>
              <a:rPr lang="en-US" sz="1200" b="0" i="0">
                <a:solidFill>
                  <a:schemeClr val="tx1">
                    <a:lumMod val="75000"/>
                    <a:lumOff val="25000"/>
                  </a:schemeClr>
                </a:solidFill>
                <a:effectLst/>
                <a:highlight>
                  <a:srgbClr val="FDFDFD"/>
                </a:highlight>
              </a:rPr>
              <a:t>This is why Operators are so powerful: they enable complex clusters and systems to operate automatically based on a set of patterns and principles. </a:t>
            </a:r>
            <a:r>
              <a:rPr lang="en-US" sz="1200" b="1" i="0">
                <a:solidFill>
                  <a:schemeClr val="tx1">
                    <a:lumMod val="75000"/>
                    <a:lumOff val="25000"/>
                  </a:schemeClr>
                </a:solidFill>
                <a:effectLst/>
                <a:highlight>
                  <a:srgbClr val="FDFDFD"/>
                </a:highlight>
              </a:rPr>
              <a:t>In short, Operators are patterns that extend the behavior of the cluster</a:t>
            </a:r>
            <a:r>
              <a:rPr lang="en-US" sz="1200" b="0" i="0">
                <a:solidFill>
                  <a:schemeClr val="tx1">
                    <a:lumMod val="75000"/>
                    <a:lumOff val="25000"/>
                  </a:schemeClr>
                </a:solidFill>
                <a:effectLst/>
                <a:highlight>
                  <a:srgbClr val="FDFDFD"/>
                </a:highlight>
              </a:rPr>
              <a:t> without changing the Kubernetes code. Its APIs act as custom resource controllers.</a:t>
            </a:r>
          </a:p>
          <a:p>
            <a:pPr defTabSz="914400">
              <a:lnSpc>
                <a:spcPct val="90000"/>
              </a:lnSpc>
              <a:spcAft>
                <a:spcPts val="600"/>
              </a:spcAft>
              <a:buClr>
                <a:schemeClr val="accent1"/>
              </a:buClr>
              <a:buFont typeface="Calibri" panose="020F0502020204030204" pitchFamily="34" charset="0"/>
            </a:pPr>
            <a:r>
              <a:rPr lang="en-US" sz="1200" b="0" i="0">
                <a:solidFill>
                  <a:schemeClr val="tx1">
                    <a:lumMod val="75000"/>
                    <a:lumOff val="25000"/>
                  </a:schemeClr>
                </a:solidFill>
                <a:effectLst/>
                <a:highlight>
                  <a:srgbClr val="FDFDFD"/>
                </a:highlight>
              </a:rPr>
              <a:t>To understand the purpose of an Operator, </a:t>
            </a:r>
            <a:r>
              <a:rPr lang="en-US" sz="1200" b="1" i="0">
                <a:solidFill>
                  <a:schemeClr val="tx1">
                    <a:lumMod val="75000"/>
                    <a:lumOff val="25000"/>
                  </a:schemeClr>
                </a:solidFill>
                <a:effectLst/>
                <a:highlight>
                  <a:srgbClr val="FDFDFD"/>
                </a:highlight>
              </a:rPr>
              <a:t>we must first understand what it is</a:t>
            </a:r>
            <a:r>
              <a:rPr lang="en-US" sz="1200" b="0" i="0">
                <a:solidFill>
                  <a:schemeClr val="tx1">
                    <a:lumMod val="75000"/>
                    <a:lumOff val="25000"/>
                  </a:schemeClr>
                </a:solidFill>
                <a:effectLst/>
                <a:highlight>
                  <a:srgbClr val="FDFDFD"/>
                </a:highlight>
              </a:rPr>
              <a:t>. Then, we can understand how Kubernetes works and why Operators are so useful.</a:t>
            </a:r>
          </a:p>
          <a:p>
            <a:endParaRPr lang="da-DK"/>
          </a:p>
          <a:p>
            <a:endParaRPr lang="da-DK"/>
          </a:p>
        </p:txBody>
      </p:sp>
      <p:sp>
        <p:nvSpPr>
          <p:cNvPr id="4" name="Slide Number Placeholder 3"/>
          <p:cNvSpPr>
            <a:spLocks noGrp="1"/>
          </p:cNvSpPr>
          <p:nvPr>
            <p:ph type="sldNum" sz="quarter" idx="5"/>
          </p:nvPr>
        </p:nvSpPr>
        <p:spPr/>
        <p:txBody>
          <a:bodyPr/>
          <a:lstStyle/>
          <a:p>
            <a:fld id="{B6E5096A-7332-4EF5-826A-75B6AB7C43B1}" type="slidenum">
              <a:rPr lang="en-US" smtClean="0"/>
              <a:t>22</a:t>
            </a:fld>
            <a:endParaRPr lang="en-US"/>
          </a:p>
        </p:txBody>
      </p:sp>
    </p:spTree>
    <p:extLst>
      <p:ext uri="{BB962C8B-B14F-4D97-AF65-F5344CB8AC3E}">
        <p14:creationId xmlns:p14="http://schemas.microsoft.com/office/powerpoint/2010/main" val="2660401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B6E5096A-7332-4EF5-826A-75B6AB7C43B1}" type="slidenum">
              <a:rPr lang="en-US" smtClean="0"/>
              <a:t>23</a:t>
            </a:fld>
            <a:endParaRPr lang="en-US"/>
          </a:p>
        </p:txBody>
      </p:sp>
    </p:spTree>
    <p:extLst>
      <p:ext uri="{BB962C8B-B14F-4D97-AF65-F5344CB8AC3E}">
        <p14:creationId xmlns:p14="http://schemas.microsoft.com/office/powerpoint/2010/main" val="3780636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B6E5096A-7332-4EF5-826A-75B6AB7C43B1}" type="slidenum">
              <a:rPr lang="en-US" smtClean="0"/>
              <a:t>24</a:t>
            </a:fld>
            <a:endParaRPr lang="en-US"/>
          </a:p>
        </p:txBody>
      </p:sp>
    </p:spTree>
    <p:extLst>
      <p:ext uri="{BB962C8B-B14F-4D97-AF65-F5344CB8AC3E}">
        <p14:creationId xmlns:p14="http://schemas.microsoft.com/office/powerpoint/2010/main" val="13169002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79515299-98D0-42C0-B8F4-021ACAC1CD10}" type="datetimeFigureOut">
              <a:rPr lang="en-US" smtClean="0"/>
              <a:t>4/26/24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3AD4F-7251-4C47-A362-C94BDF7559B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3998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515299-98D0-42C0-B8F4-021ACAC1CD10}" type="datetimeFigureOut">
              <a:rPr lang="en-US" smtClean="0"/>
              <a:t>4/26/24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191669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515299-98D0-42C0-B8F4-021ACAC1CD10}" type="datetimeFigureOut">
              <a:rPr lang="en-US" smtClean="0"/>
              <a:t>4/26/24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2563666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2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0A99B4-8665-6F0C-4970-63B0F454A2E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5" name="Title 1">
            <a:extLst>
              <a:ext uri="{FF2B5EF4-FFF2-40B4-BE49-F238E27FC236}">
                <a16:creationId xmlns:a16="http://schemas.microsoft.com/office/drawing/2014/main" id="{AA7753F1-1BD8-1AB2-C8F6-C1F636CA219D}"/>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BCD88569-87AF-6761-6C9B-5A47EF63FAA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7" name="TextBox 6">
            <a:extLst>
              <a:ext uri="{FF2B5EF4-FFF2-40B4-BE49-F238E27FC236}">
                <a16:creationId xmlns:a16="http://schemas.microsoft.com/office/drawing/2014/main" id="{6218C167-4CE2-EAF2-8C45-65255718A07F}"/>
              </a:ext>
            </a:extLst>
          </p:cNvPr>
          <p:cNvSpPr txBox="1"/>
          <p:nvPr userDrawn="1"/>
        </p:nvSpPr>
        <p:spPr>
          <a:xfrm>
            <a:off x="9829800" y="-1037492"/>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35030844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515299-98D0-42C0-B8F4-021ACAC1CD10}" type="datetimeFigureOut">
              <a:rPr lang="en-US" smtClean="0"/>
              <a:t>4/26/24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771282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515299-98D0-42C0-B8F4-021ACAC1CD10}" type="datetimeFigureOut">
              <a:rPr lang="en-US" smtClean="0"/>
              <a:t>4/26/24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3AD4F-7251-4C47-A362-C94BDF7559B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991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9515299-98D0-42C0-B8F4-021ACAC1CD10}" type="datetimeFigureOut">
              <a:rPr lang="en-US" smtClean="0"/>
              <a:t>4/26/24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2181554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515299-98D0-42C0-B8F4-021ACAC1CD10}" type="datetimeFigureOut">
              <a:rPr lang="en-US" smtClean="0"/>
              <a:t>4/26/24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453535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515299-98D0-42C0-B8F4-021ACAC1CD10}" type="datetimeFigureOut">
              <a:rPr lang="en-US" smtClean="0"/>
              <a:t>4/26/24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12236029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9515299-98D0-42C0-B8F4-021ACAC1CD10}" type="datetimeFigureOut">
              <a:rPr lang="en-US" smtClean="0"/>
              <a:t>4/26/24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3836886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9515299-98D0-42C0-B8F4-021ACAC1CD10}" type="datetimeFigureOut">
              <a:rPr lang="en-US" smtClean="0"/>
              <a:t>4/26/24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9E3AD4F-7251-4C47-A362-C94BDF7559B0}" type="slidenum">
              <a:rPr lang="en-US" smtClean="0"/>
              <a:t>‹#›</a:t>
            </a:fld>
            <a:endParaRPr lang="en-US"/>
          </a:p>
        </p:txBody>
      </p:sp>
    </p:spTree>
    <p:extLst>
      <p:ext uri="{BB962C8B-B14F-4D97-AF65-F5344CB8AC3E}">
        <p14:creationId xmlns:p14="http://schemas.microsoft.com/office/powerpoint/2010/main" val="2783449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515299-98D0-42C0-B8F4-021ACAC1CD10}" type="datetimeFigureOut">
              <a:rPr lang="en-US" smtClean="0"/>
              <a:t>4/26/24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4044420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9515299-98D0-42C0-B8F4-021ACAC1CD10}" type="datetimeFigureOut">
              <a:rPr lang="en-US" smtClean="0"/>
              <a:t>4/26/24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9E3AD4F-7251-4C47-A362-C94BDF7559B0}"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5239410"/>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1.tiff"/><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6" name="Rectangle 125">
            <a:extLst>
              <a:ext uri="{FF2B5EF4-FFF2-40B4-BE49-F238E27FC236}">
                <a16:creationId xmlns:a16="http://schemas.microsoft.com/office/drawing/2014/main" id="{7DE3B1B8-DC38-48E8-8C31-EF790659B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8" name="Rectangle 127">
            <a:extLst>
              <a:ext uri="{FF2B5EF4-FFF2-40B4-BE49-F238E27FC236}">
                <a16:creationId xmlns:a16="http://schemas.microsoft.com/office/drawing/2014/main" id="{9E63FFFE-1DB2-4A0F-B495-35782F1622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30" name="Straight Connector 129">
            <a:extLst>
              <a:ext uri="{FF2B5EF4-FFF2-40B4-BE49-F238E27FC236}">
                <a16:creationId xmlns:a16="http://schemas.microsoft.com/office/drawing/2014/main" id="{32BB9A07-8AB8-4D82-B3BC-B500DDEC7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2" name="Rectangle 131">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DD108E5A-242E-187E-8380-E559ACD40009}"/>
              </a:ext>
            </a:extLst>
          </p:cNvPr>
          <p:cNvSpPr>
            <a:spLocks noGrp="1"/>
          </p:cNvSpPr>
          <p:nvPr>
            <p:ph type="ctrTitle"/>
          </p:nvPr>
        </p:nvSpPr>
        <p:spPr>
          <a:xfrm>
            <a:off x="6411684" y="997755"/>
            <a:ext cx="5127171" cy="1705672"/>
          </a:xfrm>
        </p:spPr>
        <p:txBody>
          <a:bodyPr vert="horz" lIns="91440" tIns="45720" rIns="91440" bIns="45720" rtlCol="0" anchor="b">
            <a:normAutofit fontScale="90000"/>
          </a:bodyPr>
          <a:lstStyle/>
          <a:p>
            <a:pPr>
              <a:lnSpc>
                <a:spcPct val="85000"/>
              </a:lnSpc>
            </a:pPr>
            <a:r>
              <a:rPr lang="en-US" sz="4800" b="1" dirty="0">
                <a:solidFill>
                  <a:schemeClr val="tx1">
                    <a:lumMod val="75000"/>
                    <a:lumOff val="25000"/>
                  </a:schemeClr>
                </a:solidFill>
              </a:rPr>
              <a:t>Saxo Service Blueprint: </a:t>
            </a:r>
            <a:br>
              <a:rPr lang="en-US" sz="4800" b="1" dirty="0">
                <a:solidFill>
                  <a:schemeClr val="tx1">
                    <a:lumMod val="75000"/>
                    <a:lumOff val="25000"/>
                  </a:schemeClr>
                </a:solidFill>
              </a:rPr>
            </a:br>
            <a:r>
              <a:rPr lang="en-US" sz="4800" b="1" dirty="0">
                <a:solidFill>
                  <a:schemeClr val="tx1">
                    <a:lumMod val="75000"/>
                    <a:lumOff val="25000"/>
                  </a:schemeClr>
                </a:solidFill>
              </a:rPr>
              <a:t>Present and Future </a:t>
            </a:r>
          </a:p>
        </p:txBody>
      </p:sp>
      <p:pic>
        <p:nvPicPr>
          <p:cNvPr id="2" name="Picture 1">
            <a:extLst>
              <a:ext uri="{FF2B5EF4-FFF2-40B4-BE49-F238E27FC236}">
                <a16:creationId xmlns:a16="http://schemas.microsoft.com/office/drawing/2014/main" id="{5CF060C9-BDB3-5D21-89F6-68492D2C4D14}"/>
              </a:ext>
            </a:extLst>
          </p:cNvPr>
          <p:cNvPicPr>
            <a:picLocks noChangeAspect="1"/>
          </p:cNvPicPr>
          <p:nvPr/>
        </p:nvPicPr>
        <p:blipFill rotWithShape="1">
          <a:blip r:embed="rId3"/>
          <a:srcRect l="24333" r="7111" b="-2"/>
          <a:stretch/>
        </p:blipFill>
        <p:spPr>
          <a:xfrm>
            <a:off x="643192" y="1032414"/>
            <a:ext cx="5451627" cy="4473130"/>
          </a:xfrm>
          <a:prstGeom prst="rect">
            <a:avLst/>
          </a:prstGeom>
        </p:spPr>
      </p:pic>
      <p:cxnSp>
        <p:nvCxnSpPr>
          <p:cNvPr id="134" name="Straight Connector 133">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12" name="Subtitle 11">
            <a:extLst>
              <a:ext uri="{FF2B5EF4-FFF2-40B4-BE49-F238E27FC236}">
                <a16:creationId xmlns:a16="http://schemas.microsoft.com/office/drawing/2014/main" id="{906D433E-8B4E-792D-0F58-3DB817FB056B}"/>
              </a:ext>
            </a:extLst>
          </p:cNvPr>
          <p:cNvSpPr>
            <a:spLocks noGrp="1"/>
          </p:cNvSpPr>
          <p:nvPr>
            <p:ph type="subTitle" idx="1"/>
          </p:nvPr>
        </p:nvSpPr>
        <p:spPr>
          <a:xfrm>
            <a:off x="6411684" y="3701181"/>
            <a:ext cx="5127172" cy="1241110"/>
          </a:xfrm>
        </p:spPr>
        <p:txBody>
          <a:bodyPr vert="horz" lIns="0" tIns="45720" rIns="0" bIns="45720" rtlCol="0">
            <a:normAutofit/>
          </a:bodyPr>
          <a:lstStyle/>
          <a:p>
            <a:pPr>
              <a:lnSpc>
                <a:spcPct val="90000"/>
              </a:lnSpc>
              <a:spcAft>
                <a:spcPts val="600"/>
              </a:spcAft>
            </a:pPr>
            <a:r>
              <a:rPr lang="en-US" dirty="0" err="1">
                <a:solidFill>
                  <a:schemeClr val="tx1">
                    <a:lumMod val="75000"/>
                    <a:lumOff val="25000"/>
                  </a:schemeClr>
                </a:solidFill>
              </a:rPr>
              <a:t>Jinhong</a:t>
            </a:r>
            <a:r>
              <a:rPr lang="en-US" dirty="0">
                <a:solidFill>
                  <a:schemeClr val="tx1">
                    <a:lumMod val="75000"/>
                    <a:lumOff val="25000"/>
                  </a:schemeClr>
                </a:solidFill>
              </a:rPr>
              <a:t> </a:t>
            </a:r>
            <a:r>
              <a:rPr lang="en-US" dirty="0" err="1">
                <a:solidFill>
                  <a:schemeClr val="tx1">
                    <a:lumMod val="75000"/>
                    <a:lumOff val="25000"/>
                  </a:schemeClr>
                </a:solidFill>
              </a:rPr>
              <a:t>Brejnholt</a:t>
            </a:r>
            <a:r>
              <a:rPr lang="en-US" dirty="0">
                <a:solidFill>
                  <a:schemeClr val="tx1">
                    <a:lumMod val="75000"/>
                    <a:lumOff val="25000"/>
                  </a:schemeClr>
                </a:solidFill>
              </a:rPr>
              <a:t> &amp; </a:t>
            </a:r>
            <a:r>
              <a:rPr lang="en-US" dirty="0" err="1">
                <a:solidFill>
                  <a:schemeClr val="tx1">
                    <a:lumMod val="75000"/>
                    <a:lumOff val="25000"/>
                  </a:schemeClr>
                </a:solidFill>
              </a:rPr>
              <a:t>Jimmi</a:t>
            </a:r>
            <a:r>
              <a:rPr lang="en-US" dirty="0">
                <a:solidFill>
                  <a:schemeClr val="tx1">
                    <a:lumMod val="75000"/>
                    <a:lumOff val="25000"/>
                  </a:schemeClr>
                </a:solidFill>
              </a:rPr>
              <a:t> </a:t>
            </a:r>
            <a:r>
              <a:rPr lang="en-US" dirty="0" err="1">
                <a:solidFill>
                  <a:schemeClr val="tx1">
                    <a:lumMod val="75000"/>
                    <a:lumOff val="25000"/>
                  </a:schemeClr>
                </a:solidFill>
              </a:rPr>
              <a:t>Hested</a:t>
            </a:r>
            <a:endParaRPr lang="en-US" dirty="0">
              <a:solidFill>
                <a:schemeClr val="tx1">
                  <a:lumMod val="75000"/>
                  <a:lumOff val="25000"/>
                </a:schemeClr>
              </a:solidFill>
            </a:endParaRPr>
          </a:p>
          <a:p>
            <a:pPr>
              <a:lnSpc>
                <a:spcPct val="90000"/>
              </a:lnSpc>
              <a:spcAft>
                <a:spcPts val="600"/>
              </a:spcAft>
            </a:pPr>
            <a:r>
              <a:rPr lang="en-US" b="1" dirty="0">
                <a:solidFill>
                  <a:schemeClr val="tx1">
                    <a:lumMod val="75000"/>
                    <a:lumOff val="25000"/>
                  </a:schemeClr>
                </a:solidFill>
              </a:rPr>
              <a:t>Enterprise Foundation</a:t>
            </a:r>
          </a:p>
          <a:p>
            <a:pPr>
              <a:lnSpc>
                <a:spcPct val="90000"/>
              </a:lnSpc>
              <a:spcAft>
                <a:spcPts val="600"/>
              </a:spcAft>
            </a:pPr>
            <a:endParaRPr lang="en-US" dirty="0">
              <a:solidFill>
                <a:schemeClr val="tx1">
                  <a:lumMod val="75000"/>
                  <a:lumOff val="25000"/>
                </a:schemeClr>
              </a:solidFill>
            </a:endParaRPr>
          </a:p>
        </p:txBody>
      </p:sp>
      <p:sp>
        <p:nvSpPr>
          <p:cNvPr id="136" name="Rectangle 135">
            <a:extLst>
              <a:ext uri="{FF2B5EF4-FFF2-40B4-BE49-F238E27FC236}">
                <a16:creationId xmlns:a16="http://schemas.microsoft.com/office/drawing/2014/main" id="{6587DBF8-5C50-4034-8B79-FE54A01A8E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FF9D0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8" name="Rectangle 137">
            <a:extLst>
              <a:ext uri="{FF2B5EF4-FFF2-40B4-BE49-F238E27FC236}">
                <a16:creationId xmlns:a16="http://schemas.microsoft.com/office/drawing/2014/main" id="{14720853-E885-4BE5-BFE2-24004CEF6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Date Placeholder 3">
            <a:extLst>
              <a:ext uri="{FF2B5EF4-FFF2-40B4-BE49-F238E27FC236}">
                <a16:creationId xmlns:a16="http://schemas.microsoft.com/office/drawing/2014/main" id="{B94C12D5-A334-47DA-595D-27D620D864CA}"/>
              </a:ext>
            </a:extLst>
          </p:cNvPr>
          <p:cNvSpPr>
            <a:spLocks noGrp="1"/>
          </p:cNvSpPr>
          <p:nvPr>
            <p:ph type="dt" sz="half" idx="4294967295"/>
          </p:nvPr>
        </p:nvSpPr>
        <p:spPr>
          <a:xfrm>
            <a:off x="1097280" y="6459785"/>
            <a:ext cx="2472271" cy="365125"/>
          </a:xfrm>
        </p:spPr>
        <p:txBody>
          <a:bodyPr vert="horz" lIns="91440" tIns="45720" rIns="91440" bIns="45720" rtlCol="0" anchor="ctr">
            <a:normAutofit/>
          </a:bodyPr>
          <a:lstStyle/>
          <a:p>
            <a:pPr defTabSz="914400">
              <a:spcAft>
                <a:spcPts val="600"/>
              </a:spcAft>
            </a:pPr>
            <a:fld id="{787B0780-DBC6-0440-878A-875C90FF6924}" type="datetime4">
              <a:rPr lang="en-US" noProof="0" smtClean="0"/>
              <a:pPr defTabSz="914400">
                <a:spcAft>
                  <a:spcPts val="600"/>
                </a:spcAft>
              </a:pPr>
              <a:t>April 26, 2024</a:t>
            </a:fld>
            <a:endParaRPr lang="en-US" noProof="0"/>
          </a:p>
        </p:txBody>
      </p:sp>
      <p:sp>
        <p:nvSpPr>
          <p:cNvPr id="3" name="Slide Number Placeholder 2">
            <a:extLst>
              <a:ext uri="{FF2B5EF4-FFF2-40B4-BE49-F238E27FC236}">
                <a16:creationId xmlns:a16="http://schemas.microsoft.com/office/drawing/2014/main" id="{834A6005-B591-B54C-12EA-1AED5734EE00}"/>
              </a:ext>
            </a:extLst>
          </p:cNvPr>
          <p:cNvSpPr>
            <a:spLocks noGrp="1"/>
          </p:cNvSpPr>
          <p:nvPr>
            <p:ph type="sldNum" sz="quarter" idx="4294967295"/>
          </p:nvPr>
        </p:nvSpPr>
        <p:spPr>
          <a:xfrm>
            <a:off x="9900458" y="6459785"/>
            <a:ext cx="1312025" cy="365125"/>
          </a:xfrm>
        </p:spPr>
        <p:txBody>
          <a:bodyPr vert="horz" lIns="91440" tIns="45720" rIns="91440" bIns="45720" rtlCol="0" anchor="ctr">
            <a:normAutofit/>
          </a:bodyPr>
          <a:lstStyle/>
          <a:p>
            <a:pPr defTabSz="914400">
              <a:spcAft>
                <a:spcPts val="600"/>
              </a:spcAft>
            </a:pPr>
            <a:fld id="{35A3A8AA-2633-49C9-9BAD-1EB96DCF18BC}" type="slidenum">
              <a:rPr lang="en-US" noProof="0"/>
              <a:pPr defTabSz="914400">
                <a:spcAft>
                  <a:spcPts val="600"/>
                </a:spcAft>
              </a:pPr>
              <a:t>1</a:t>
            </a:fld>
            <a:endParaRPr lang="en-US" noProof="0"/>
          </a:p>
        </p:txBody>
      </p:sp>
    </p:spTree>
    <p:extLst>
      <p:ext uri="{BB962C8B-B14F-4D97-AF65-F5344CB8AC3E}">
        <p14:creationId xmlns:p14="http://schemas.microsoft.com/office/powerpoint/2010/main" val="1867024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v"/>
            </a:pPr>
            <a:r>
              <a:rPr lang="en-US" dirty="0"/>
              <a:t> Simple and Consistent Target – Git</a:t>
            </a:r>
          </a:p>
          <a:p>
            <a:pPr>
              <a:buFont typeface="Wingdings" panose="05000000000000000000" pitchFamily="2" charset="2"/>
              <a:buChar char="Ø"/>
            </a:pPr>
            <a:r>
              <a:rPr lang="en-US" strike="sngStrike" dirty="0"/>
              <a:t>Drift-Prone</a:t>
            </a:r>
          </a:p>
          <a:p>
            <a:pPr>
              <a:buFont typeface="Wingdings" panose="05000000000000000000" pitchFamily="2" charset="2"/>
              <a:buChar char="Ø"/>
            </a:pPr>
            <a:r>
              <a:rPr lang="en-US" strike="sngStrike" dirty="0"/>
              <a:t>Manual and Slow</a:t>
            </a:r>
          </a:p>
          <a:p>
            <a:pPr>
              <a:buFont typeface="Wingdings" panose="05000000000000000000" pitchFamily="2" charset="2"/>
              <a:buChar char="Ø"/>
            </a:pPr>
            <a:r>
              <a:rPr lang="en-US" strike="sngStrike" dirty="0"/>
              <a:t>Poor feedback</a:t>
            </a:r>
          </a:p>
          <a:p>
            <a:pPr>
              <a:buFont typeface="Wingdings" panose="05000000000000000000" pitchFamily="2" charset="2"/>
              <a:buChar char="Ø"/>
            </a:pPr>
            <a:r>
              <a:rPr lang="en-US" strike="sngStrike" dirty="0"/>
              <a:t>Difficult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983650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v"/>
            </a:pPr>
            <a:r>
              <a:rPr lang="en-US" dirty="0"/>
              <a:t> Simple and Consistent Target – Git</a:t>
            </a:r>
          </a:p>
          <a:p>
            <a:pPr>
              <a:buFont typeface="Wingdings" panose="05000000000000000000" pitchFamily="2" charset="2"/>
              <a:buChar char="v"/>
            </a:pPr>
            <a:r>
              <a:rPr lang="en-US" dirty="0"/>
              <a:t> Constant Reconcile</a:t>
            </a:r>
          </a:p>
          <a:p>
            <a:pPr>
              <a:buFont typeface="Wingdings" panose="05000000000000000000" pitchFamily="2" charset="2"/>
              <a:buChar char="Ø"/>
            </a:pPr>
            <a:r>
              <a:rPr lang="en-US" strike="sngStrike" dirty="0"/>
              <a:t>Manual and Slow</a:t>
            </a:r>
          </a:p>
          <a:p>
            <a:pPr>
              <a:buFont typeface="Wingdings" panose="05000000000000000000" pitchFamily="2" charset="2"/>
              <a:buChar char="Ø"/>
            </a:pPr>
            <a:r>
              <a:rPr lang="en-US" strike="sngStrike" dirty="0"/>
              <a:t>Poor feedback</a:t>
            </a:r>
          </a:p>
          <a:p>
            <a:pPr>
              <a:buFont typeface="Wingdings" panose="05000000000000000000" pitchFamily="2" charset="2"/>
              <a:buChar char="Ø"/>
            </a:pPr>
            <a:r>
              <a:rPr lang="en-US" strike="sngStrike" dirty="0"/>
              <a:t>Difficult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563196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v"/>
            </a:pPr>
            <a:r>
              <a:rPr lang="en-US" dirty="0"/>
              <a:t> Simple and Consistent Target – Git</a:t>
            </a:r>
          </a:p>
          <a:p>
            <a:pPr>
              <a:buFont typeface="Wingdings" panose="05000000000000000000" pitchFamily="2" charset="2"/>
              <a:buChar char="v"/>
            </a:pPr>
            <a:r>
              <a:rPr lang="en-US" dirty="0"/>
              <a:t> Constant Reconcile</a:t>
            </a:r>
          </a:p>
          <a:p>
            <a:pPr>
              <a:buFont typeface="Wingdings" panose="05000000000000000000" pitchFamily="2" charset="2"/>
              <a:buChar char="v"/>
            </a:pPr>
            <a:r>
              <a:rPr lang="en-US" dirty="0"/>
              <a:t> Automatic and Fast</a:t>
            </a:r>
          </a:p>
          <a:p>
            <a:pPr>
              <a:buFont typeface="Wingdings" panose="05000000000000000000" pitchFamily="2" charset="2"/>
              <a:buChar char="Ø"/>
            </a:pPr>
            <a:r>
              <a:rPr lang="en-US" strike="sngStrike" dirty="0"/>
              <a:t>Poor feedback</a:t>
            </a:r>
          </a:p>
          <a:p>
            <a:pPr>
              <a:buFont typeface="Wingdings" panose="05000000000000000000" pitchFamily="2" charset="2"/>
              <a:buChar char="Ø"/>
            </a:pPr>
            <a:r>
              <a:rPr lang="en-US" strike="sngStrike" dirty="0"/>
              <a:t>Difficult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253297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v"/>
            </a:pPr>
            <a:r>
              <a:rPr lang="en-US" dirty="0"/>
              <a:t> Simple and Consistent Target – Git</a:t>
            </a:r>
          </a:p>
          <a:p>
            <a:pPr>
              <a:buFont typeface="Wingdings" panose="05000000000000000000" pitchFamily="2" charset="2"/>
              <a:buChar char="v"/>
            </a:pPr>
            <a:r>
              <a:rPr lang="en-US" dirty="0"/>
              <a:t> Constant Reconcile</a:t>
            </a:r>
          </a:p>
          <a:p>
            <a:pPr>
              <a:buFont typeface="Wingdings" panose="05000000000000000000" pitchFamily="2" charset="2"/>
              <a:buChar char="v"/>
            </a:pPr>
            <a:r>
              <a:rPr lang="en-US" dirty="0"/>
              <a:t> Automatic and Fast</a:t>
            </a:r>
          </a:p>
          <a:p>
            <a:pPr>
              <a:buFont typeface="Wingdings" panose="05000000000000000000" pitchFamily="2" charset="2"/>
              <a:buChar char="v"/>
            </a:pPr>
            <a:r>
              <a:rPr lang="en-US" dirty="0"/>
              <a:t> Status visible at </a:t>
            </a:r>
            <a:r>
              <a:rPr lang="en-US" dirty="0" err="1"/>
              <a:t>DevReach</a:t>
            </a:r>
            <a:r>
              <a:rPr lang="en-US" dirty="0"/>
              <a:t> and Kubernetes</a:t>
            </a:r>
          </a:p>
          <a:p>
            <a:pPr>
              <a:buFont typeface="Wingdings" panose="05000000000000000000" pitchFamily="2" charset="2"/>
              <a:buChar char="Ø"/>
            </a:pPr>
            <a:r>
              <a:rPr lang="en-US" strike="sngStrike" dirty="0"/>
              <a:t>Difficult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911456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v"/>
            </a:pPr>
            <a:r>
              <a:rPr lang="en-US" dirty="0"/>
              <a:t> Simple and Consistent Target – Git</a:t>
            </a:r>
          </a:p>
          <a:p>
            <a:pPr>
              <a:buFont typeface="Wingdings" panose="05000000000000000000" pitchFamily="2" charset="2"/>
              <a:buChar char="v"/>
            </a:pPr>
            <a:r>
              <a:rPr lang="en-US" dirty="0"/>
              <a:t> Constant Reconcile</a:t>
            </a:r>
          </a:p>
          <a:p>
            <a:pPr>
              <a:buFont typeface="Wingdings" panose="05000000000000000000" pitchFamily="2" charset="2"/>
              <a:buChar char="v"/>
            </a:pPr>
            <a:r>
              <a:rPr lang="en-US" dirty="0"/>
              <a:t> Automatic and Fast</a:t>
            </a:r>
          </a:p>
          <a:p>
            <a:pPr>
              <a:buFont typeface="Wingdings" panose="05000000000000000000" pitchFamily="2" charset="2"/>
              <a:buChar char="v"/>
            </a:pPr>
            <a:r>
              <a:rPr lang="en-US" dirty="0"/>
              <a:t> Status visible at </a:t>
            </a:r>
            <a:r>
              <a:rPr lang="en-US" dirty="0" err="1"/>
              <a:t>DevReach</a:t>
            </a:r>
            <a:r>
              <a:rPr lang="en-US" dirty="0"/>
              <a:t> and Kubernetes</a:t>
            </a:r>
          </a:p>
          <a:p>
            <a:pPr>
              <a:buFont typeface="Wingdings" panose="05000000000000000000" pitchFamily="2" charset="2"/>
              <a:buChar char="v"/>
            </a:pPr>
            <a:r>
              <a:rPr lang="en-US" dirty="0"/>
              <a:t> Built-in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764463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dirty="0"/>
              <a:t>What works </a:t>
            </a:r>
            <a:r>
              <a:rPr lang="en-US" dirty="0">
                <a:sym typeface="Wingdings" panose="05000000000000000000" pitchFamily="2" charset="2"/>
              </a:rPr>
              <a:t></a:t>
            </a:r>
            <a:endParaRPr lang="en-US" dirty="0"/>
          </a:p>
        </p:txBody>
      </p:sp>
      <p:pic>
        <p:nvPicPr>
          <p:cNvPr id="5122" name="Picture 2" descr="Happy Developers, Successful Projects: A Guide To Enhancing DevEx In Your  Team | Nile Bits">
            <a:extLst>
              <a:ext uri="{FF2B5EF4-FFF2-40B4-BE49-F238E27FC236}">
                <a16:creationId xmlns:a16="http://schemas.microsoft.com/office/drawing/2014/main" id="{07A33D2C-5F2A-55B7-296C-9411FF7F02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74" r="24100" b="-4"/>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5129" name="Straight Connector 5128">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v"/>
            </a:pPr>
            <a:r>
              <a:rPr lang="en-US" dirty="0"/>
              <a:t> Simple and Consistent Target – Git</a:t>
            </a:r>
          </a:p>
          <a:p>
            <a:pPr>
              <a:buFont typeface="Wingdings" panose="05000000000000000000" pitchFamily="2" charset="2"/>
              <a:buChar char="v"/>
            </a:pPr>
            <a:r>
              <a:rPr lang="en-US" dirty="0"/>
              <a:t> Constant Reconcile</a:t>
            </a:r>
          </a:p>
          <a:p>
            <a:pPr>
              <a:buFont typeface="Wingdings" panose="05000000000000000000" pitchFamily="2" charset="2"/>
              <a:buChar char="v"/>
            </a:pPr>
            <a:r>
              <a:rPr lang="en-US" dirty="0"/>
              <a:t> Automatic and Fast</a:t>
            </a:r>
          </a:p>
          <a:p>
            <a:pPr>
              <a:buFont typeface="Wingdings" panose="05000000000000000000" pitchFamily="2" charset="2"/>
              <a:buChar char="v"/>
            </a:pPr>
            <a:r>
              <a:rPr lang="en-US" dirty="0"/>
              <a:t> Status visible at </a:t>
            </a:r>
            <a:r>
              <a:rPr lang="en-US" dirty="0" err="1"/>
              <a:t>DevReach</a:t>
            </a:r>
            <a:r>
              <a:rPr lang="en-US" dirty="0"/>
              <a:t> and Kubernetes</a:t>
            </a:r>
          </a:p>
          <a:p>
            <a:pPr>
              <a:buFont typeface="Wingdings" panose="05000000000000000000" pitchFamily="2" charset="2"/>
              <a:buChar char="v"/>
            </a:pPr>
            <a:r>
              <a:rPr lang="en-US" dirty="0"/>
              <a:t> Built-in Disaster Recovery</a:t>
            </a:r>
          </a:p>
          <a:p>
            <a:endParaRPr lang="en-US" dirty="0"/>
          </a:p>
        </p:txBody>
      </p:sp>
      <p:sp>
        <p:nvSpPr>
          <p:cNvPr id="5131" name="Rectangle 5130">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133" name="Rectangle 5132">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221987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diagram of software components&#10;&#10;Description automatically generated">
            <a:extLst>
              <a:ext uri="{FF2B5EF4-FFF2-40B4-BE49-F238E27FC236}">
                <a16:creationId xmlns:a16="http://schemas.microsoft.com/office/drawing/2014/main" id="{4094A2A3-D1B1-6853-6B7B-0EB3E27167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407804" y="546008"/>
            <a:ext cx="11534252" cy="5414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580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E7D8486D-C83E-996A-611B-52A67EA0BFB4}"/>
              </a:ext>
            </a:extLst>
          </p:cNvPr>
          <p:cNvPicPr>
            <a:picLocks noChangeAspect="1"/>
          </p:cNvPicPr>
          <p:nvPr/>
        </p:nvPicPr>
        <p:blipFill rotWithShape="1">
          <a:blip r:embed="rId2"/>
          <a:srcRect l="45948" r="15945"/>
          <a:stretch/>
        </p:blipFill>
        <p:spPr>
          <a:xfrm>
            <a:off x="20" y="-12128"/>
            <a:ext cx="4654276" cy="6870127"/>
          </a:xfrm>
          <a:prstGeom prst="rect">
            <a:avLst/>
          </a:prstGeom>
        </p:spPr>
      </p:pic>
      <p:cxnSp>
        <p:nvCxnSpPr>
          <p:cNvPr id="15" name="Straight Connector 14">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graphicFrame>
        <p:nvGraphicFramePr>
          <p:cNvPr id="9" name="Content Placeholder 3">
            <a:extLst>
              <a:ext uri="{FF2B5EF4-FFF2-40B4-BE49-F238E27FC236}">
                <a16:creationId xmlns:a16="http://schemas.microsoft.com/office/drawing/2014/main" id="{D636993F-EA67-8DAB-B6DA-DD3411292B95}"/>
              </a:ext>
            </a:extLst>
          </p:cNvPr>
          <p:cNvGraphicFramePr>
            <a:graphicFrameLocks/>
          </p:cNvGraphicFramePr>
          <p:nvPr>
            <p:extLst>
              <p:ext uri="{D42A27DB-BD31-4B8C-83A1-F6EECF244321}">
                <p14:modId xmlns:p14="http://schemas.microsoft.com/office/powerpoint/2010/main" val="1188849101"/>
              </p:ext>
            </p:extLst>
          </p:nvPr>
        </p:nvGraphicFramePr>
        <p:xfrm>
          <a:off x="4646623" y="2016785"/>
          <a:ext cx="7553051"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a:extLst>
              <a:ext uri="{FF2B5EF4-FFF2-40B4-BE49-F238E27FC236}">
                <a16:creationId xmlns:a16="http://schemas.microsoft.com/office/drawing/2014/main" id="{36F68843-B48B-8BC6-F1E9-667E02DBC3E9}"/>
              </a:ext>
            </a:extLst>
          </p:cNvPr>
          <p:cNvSpPr/>
          <p:nvPr/>
        </p:nvSpPr>
        <p:spPr>
          <a:xfrm>
            <a:off x="4781065" y="3422935"/>
            <a:ext cx="1625766" cy="923330"/>
          </a:xfrm>
          <a:prstGeom prst="rect">
            <a:avLst/>
          </a:prstGeom>
          <a:noFill/>
        </p:spPr>
        <p:txBody>
          <a:bodyPr wrap="none" lIns="91440" tIns="45720" rIns="91440" bIns="45720">
            <a:spAutoFit/>
          </a:bodyPr>
          <a:lstStyle/>
          <a:p>
            <a:pPr algn="ctr"/>
            <a:r>
              <a:rPr lang="en-GB" sz="5400" b="0" cap="none" spc="0" dirty="0" err="1">
                <a:ln w="0"/>
                <a:solidFill>
                  <a:schemeClr val="accent1">
                    <a:lumMod val="40000"/>
                    <a:lumOff val="60000"/>
                  </a:schemeClr>
                </a:solidFill>
                <a:effectLst>
                  <a:reflection blurRad="6350" stA="53000" endA="300" endPos="35500" dir="5400000" sy="-90000" algn="bl" rotWithShape="0"/>
                </a:effectLst>
              </a:rPr>
              <a:t>CCoE</a:t>
            </a:r>
            <a:endParaRPr lang="en-GB" sz="5400" b="0" cap="none" spc="0" dirty="0">
              <a:ln w="0"/>
              <a:solidFill>
                <a:schemeClr val="accent1">
                  <a:lumMod val="40000"/>
                  <a:lumOff val="60000"/>
                </a:schemeClr>
              </a:solidFill>
              <a:effectLst>
                <a:reflection blurRad="6350" stA="53000" endA="300" endPos="35500" dir="5400000" sy="-90000" algn="bl" rotWithShape="0"/>
              </a:effectLst>
            </a:endParaRPr>
          </a:p>
        </p:txBody>
      </p:sp>
      <p:sp>
        <p:nvSpPr>
          <p:cNvPr id="12" name="Rectangle 11">
            <a:extLst>
              <a:ext uri="{FF2B5EF4-FFF2-40B4-BE49-F238E27FC236}">
                <a16:creationId xmlns:a16="http://schemas.microsoft.com/office/drawing/2014/main" id="{FDB527D7-C3E1-A3C6-1382-57375E304E05}"/>
              </a:ext>
            </a:extLst>
          </p:cNvPr>
          <p:cNvSpPr/>
          <p:nvPr/>
        </p:nvSpPr>
        <p:spPr>
          <a:xfrm>
            <a:off x="10436576" y="3422935"/>
            <a:ext cx="1249061" cy="923330"/>
          </a:xfrm>
          <a:prstGeom prst="rect">
            <a:avLst/>
          </a:prstGeom>
          <a:noFill/>
        </p:spPr>
        <p:txBody>
          <a:bodyPr wrap="none" lIns="91440" tIns="45720" rIns="91440" bIns="45720">
            <a:spAutoFit/>
          </a:bodyPr>
          <a:lstStyle/>
          <a:p>
            <a:pPr algn="ctr"/>
            <a:r>
              <a:rPr lang="en-GB"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CPE</a:t>
            </a:r>
          </a:p>
        </p:txBody>
      </p:sp>
      <p:sp>
        <p:nvSpPr>
          <p:cNvPr id="14" name="Rectangle 13">
            <a:extLst>
              <a:ext uri="{FF2B5EF4-FFF2-40B4-BE49-F238E27FC236}">
                <a16:creationId xmlns:a16="http://schemas.microsoft.com/office/drawing/2014/main" id="{B0A3E4CD-A9D2-D79A-1F04-BE4937B129AA}"/>
              </a:ext>
            </a:extLst>
          </p:cNvPr>
          <p:cNvSpPr/>
          <p:nvPr/>
        </p:nvSpPr>
        <p:spPr>
          <a:xfrm>
            <a:off x="7833883" y="5872651"/>
            <a:ext cx="1178529" cy="923330"/>
          </a:xfrm>
          <a:prstGeom prst="rect">
            <a:avLst/>
          </a:prstGeom>
          <a:noFill/>
        </p:spPr>
        <p:txBody>
          <a:bodyPr wrap="none" lIns="91440" tIns="45720" rIns="91440" bIns="45720">
            <a:spAutoFit/>
          </a:bodyPr>
          <a:lstStyle/>
          <a:p>
            <a:pPr algn="ctr"/>
            <a:r>
              <a:rPr lang="en-GB" sz="5400" b="0" cap="none" spc="0" dirty="0">
                <a:ln w="0"/>
                <a:solidFill>
                  <a:srgbClr val="0070C0"/>
                </a:solidFill>
                <a:effectLst>
                  <a:reflection blurRad="6350" stA="53000" endA="300" endPos="35500" dir="5400000" sy="-90000" algn="bl" rotWithShape="0"/>
                </a:effectLst>
              </a:rPr>
              <a:t>EFE</a:t>
            </a:r>
          </a:p>
        </p:txBody>
      </p:sp>
      <p:sp>
        <p:nvSpPr>
          <p:cNvPr id="16" name="Title 1">
            <a:extLst>
              <a:ext uri="{FF2B5EF4-FFF2-40B4-BE49-F238E27FC236}">
                <a16:creationId xmlns:a16="http://schemas.microsoft.com/office/drawing/2014/main" id="{61E7A930-FC3C-526D-C839-98E553EDB4B3}"/>
              </a:ext>
            </a:extLst>
          </p:cNvPr>
          <p:cNvSpPr>
            <a:spLocks noGrp="1"/>
          </p:cNvSpPr>
          <p:nvPr>
            <p:ph type="title"/>
          </p:nvPr>
        </p:nvSpPr>
        <p:spPr>
          <a:xfrm>
            <a:off x="5287617" y="634946"/>
            <a:ext cx="6262125" cy="1450757"/>
          </a:xfrm>
        </p:spPr>
        <p:txBody>
          <a:bodyPr>
            <a:normAutofit/>
          </a:bodyPr>
          <a:lstStyle/>
          <a:p>
            <a:r>
              <a:rPr lang="en-US" dirty="0"/>
              <a:t>The Journey</a:t>
            </a:r>
          </a:p>
        </p:txBody>
      </p:sp>
    </p:spTree>
    <p:extLst>
      <p:ext uri="{BB962C8B-B14F-4D97-AF65-F5344CB8AC3E}">
        <p14:creationId xmlns:p14="http://schemas.microsoft.com/office/powerpoint/2010/main" val="153446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79A9A06E-E50F-D3BC-2AAB-D3910C74C9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4896" y="1935964"/>
            <a:ext cx="2003254" cy="200325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7BA3F9B-A4B4-FF14-018A-BEFE94E1812A}"/>
              </a:ext>
            </a:extLst>
          </p:cNvPr>
          <p:cNvSpPr>
            <a:spLocks noGrp="1"/>
          </p:cNvSpPr>
          <p:nvPr>
            <p:ph type="title"/>
          </p:nvPr>
        </p:nvSpPr>
        <p:spPr/>
        <p:txBody>
          <a:bodyPr/>
          <a:lstStyle/>
          <a:p>
            <a:r>
              <a:rPr lang="en-US" dirty="0"/>
              <a:t>Enterprise Foundation Engineering</a:t>
            </a:r>
          </a:p>
        </p:txBody>
      </p:sp>
      <p:pic>
        <p:nvPicPr>
          <p:cNvPr id="5" name="Content Placeholder 4" descr="A person in a suit&#10;&#10;Description automatically generated">
            <a:extLst>
              <a:ext uri="{FF2B5EF4-FFF2-40B4-BE49-F238E27FC236}">
                <a16:creationId xmlns:a16="http://schemas.microsoft.com/office/drawing/2014/main" id="{8F024BA9-96BB-F321-B858-37968B5E218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44636" y="1925923"/>
            <a:ext cx="2003253" cy="200325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descr="A person in a black shirt&#10;&#10;Description automatically generated">
            <a:extLst>
              <a:ext uri="{FF2B5EF4-FFF2-40B4-BE49-F238E27FC236}">
                <a16:creationId xmlns:a16="http://schemas.microsoft.com/office/drawing/2014/main" id="{FC8BD2D4-D6F8-30EC-40E8-F287A0D88CE4}"/>
              </a:ext>
            </a:extLst>
          </p:cNvPr>
          <p:cNvPicPr>
            <a:picLocks noChangeAspect="1"/>
          </p:cNvPicPr>
          <p:nvPr/>
        </p:nvPicPr>
        <p:blipFill rotWithShape="1">
          <a:blip r:embed="rId4">
            <a:extLst>
              <a:ext uri="{28A0092B-C50C-407E-A947-70E740481C1C}">
                <a14:useLocalDpi xmlns:a14="http://schemas.microsoft.com/office/drawing/2010/main" val="0"/>
              </a:ext>
            </a:extLst>
          </a:blip>
          <a:srcRect t="3335" b="4197"/>
          <a:stretch/>
        </p:blipFill>
        <p:spPr>
          <a:xfrm>
            <a:off x="5117983" y="1891158"/>
            <a:ext cx="1871008" cy="197037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Picture 3" descr="A person wearing sunglasses and standing in front of a body of water&#10;&#10;Description automatically generated">
            <a:extLst>
              <a:ext uri="{FF2B5EF4-FFF2-40B4-BE49-F238E27FC236}">
                <a16:creationId xmlns:a16="http://schemas.microsoft.com/office/drawing/2014/main" id="{40BDD239-4641-D80B-55A2-5BFA60E6FEF1}"/>
              </a:ext>
            </a:extLst>
          </p:cNvPr>
          <p:cNvPicPr>
            <a:picLocks noChangeAspect="1"/>
          </p:cNvPicPr>
          <p:nvPr/>
        </p:nvPicPr>
        <p:blipFill rotWithShape="1">
          <a:blip r:embed="rId5"/>
          <a:srcRect l="2521" r="2521"/>
          <a:stretch/>
        </p:blipFill>
        <p:spPr>
          <a:xfrm>
            <a:off x="6867722" y="1946391"/>
            <a:ext cx="1871008" cy="197037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13" name="Straight Connector 12">
            <a:extLst>
              <a:ext uri="{FF2B5EF4-FFF2-40B4-BE49-F238E27FC236}">
                <a16:creationId xmlns:a16="http://schemas.microsoft.com/office/drawing/2014/main" id="{92695651-BAC4-2582-F051-4FE71E1E11DB}"/>
              </a:ext>
            </a:extLst>
          </p:cNvPr>
          <p:cNvCxnSpPr>
            <a:cxnSpLocks/>
          </p:cNvCxnSpPr>
          <p:nvPr/>
        </p:nvCxnSpPr>
        <p:spPr>
          <a:xfrm>
            <a:off x="1223586" y="4295706"/>
            <a:ext cx="9749214"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4E543299-8DB1-911F-5C06-4B57D8E2CA51}"/>
              </a:ext>
            </a:extLst>
          </p:cNvPr>
          <p:cNvSpPr/>
          <p:nvPr/>
        </p:nvSpPr>
        <p:spPr>
          <a:xfrm>
            <a:off x="4204826" y="4137824"/>
            <a:ext cx="282871" cy="26970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8352084-8FE8-7B07-58AD-DC755D93BDD1}"/>
              </a:ext>
            </a:extLst>
          </p:cNvPr>
          <p:cNvSpPr/>
          <p:nvPr/>
        </p:nvSpPr>
        <p:spPr>
          <a:xfrm>
            <a:off x="5954564" y="4160851"/>
            <a:ext cx="282871" cy="26970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38ABC5E-6A6A-0EB1-FA9E-49F1EB673FB9}"/>
              </a:ext>
            </a:extLst>
          </p:cNvPr>
          <p:cNvSpPr/>
          <p:nvPr/>
        </p:nvSpPr>
        <p:spPr>
          <a:xfrm>
            <a:off x="7704302" y="4160851"/>
            <a:ext cx="282871" cy="26970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5511E79-160E-BBE4-56F9-B07623DF60BD}"/>
              </a:ext>
            </a:extLst>
          </p:cNvPr>
          <p:cNvSpPr/>
          <p:nvPr/>
        </p:nvSpPr>
        <p:spPr>
          <a:xfrm>
            <a:off x="9477081" y="4149338"/>
            <a:ext cx="282871" cy="26970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8E366E4-5951-D4A4-659D-07EAAC9677AB}"/>
              </a:ext>
            </a:extLst>
          </p:cNvPr>
          <p:cNvSpPr/>
          <p:nvPr/>
        </p:nvSpPr>
        <p:spPr>
          <a:xfrm>
            <a:off x="2455088" y="4137823"/>
            <a:ext cx="282871" cy="26970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4A58B7D-B361-5005-AB8D-49C1C5FD0FA5}"/>
              </a:ext>
            </a:extLst>
          </p:cNvPr>
          <p:cNvSpPr txBox="1"/>
          <p:nvPr/>
        </p:nvSpPr>
        <p:spPr>
          <a:xfrm>
            <a:off x="3478198" y="4578572"/>
            <a:ext cx="1763047" cy="677108"/>
          </a:xfrm>
          <a:prstGeom prst="rect">
            <a:avLst/>
          </a:prstGeom>
          <a:noFill/>
        </p:spPr>
        <p:txBody>
          <a:bodyPr wrap="none" rtlCol="0">
            <a:spAutoFit/>
          </a:bodyPr>
          <a:lstStyle/>
          <a:p>
            <a:pPr algn="ctr"/>
            <a:r>
              <a:rPr lang="en-US" sz="1400" b="1" dirty="0"/>
              <a:t>Kristian Jensen </a:t>
            </a:r>
          </a:p>
          <a:p>
            <a:pPr algn="ctr"/>
            <a:r>
              <a:rPr lang="en-US" sz="1200" dirty="0"/>
              <a:t>Senior Software Engineer</a:t>
            </a:r>
          </a:p>
          <a:p>
            <a:pPr algn="ctr"/>
            <a:r>
              <a:rPr lang="en-US" sz="1200" dirty="0"/>
              <a:t>Fishing, nature, family</a:t>
            </a:r>
          </a:p>
        </p:txBody>
      </p:sp>
      <p:sp>
        <p:nvSpPr>
          <p:cNvPr id="22" name="TextBox 21">
            <a:extLst>
              <a:ext uri="{FF2B5EF4-FFF2-40B4-BE49-F238E27FC236}">
                <a16:creationId xmlns:a16="http://schemas.microsoft.com/office/drawing/2014/main" id="{9786B58E-2B8C-7DDB-FCCA-8727F2D2A671}"/>
              </a:ext>
            </a:extLst>
          </p:cNvPr>
          <p:cNvSpPr txBox="1"/>
          <p:nvPr/>
        </p:nvSpPr>
        <p:spPr>
          <a:xfrm>
            <a:off x="5144656" y="4578572"/>
            <a:ext cx="1901354" cy="677108"/>
          </a:xfrm>
          <a:prstGeom prst="rect">
            <a:avLst/>
          </a:prstGeom>
          <a:noFill/>
        </p:spPr>
        <p:txBody>
          <a:bodyPr wrap="none" rtlCol="0">
            <a:spAutoFit/>
          </a:bodyPr>
          <a:lstStyle/>
          <a:p>
            <a:pPr algn="ctr"/>
            <a:r>
              <a:rPr lang="en-US" sz="1400" b="1" dirty="0"/>
              <a:t>Jimmi Hested</a:t>
            </a:r>
          </a:p>
          <a:p>
            <a:pPr algn="ctr"/>
            <a:r>
              <a:rPr lang="en-US" sz="1200" dirty="0"/>
              <a:t>Head of EFE</a:t>
            </a:r>
          </a:p>
          <a:p>
            <a:pPr algn="ctr"/>
            <a:r>
              <a:rPr lang="en-US" sz="1200" dirty="0"/>
              <a:t>Football, family, technology</a:t>
            </a:r>
          </a:p>
        </p:txBody>
      </p:sp>
      <p:sp>
        <p:nvSpPr>
          <p:cNvPr id="23" name="TextBox 22">
            <a:extLst>
              <a:ext uri="{FF2B5EF4-FFF2-40B4-BE49-F238E27FC236}">
                <a16:creationId xmlns:a16="http://schemas.microsoft.com/office/drawing/2014/main" id="{07CED3CD-7AE2-0A1C-3FEE-AD4C2A38C670}"/>
              </a:ext>
            </a:extLst>
          </p:cNvPr>
          <p:cNvSpPr txBox="1"/>
          <p:nvPr/>
        </p:nvSpPr>
        <p:spPr>
          <a:xfrm>
            <a:off x="6950757" y="4565415"/>
            <a:ext cx="1763048" cy="677108"/>
          </a:xfrm>
          <a:prstGeom prst="rect">
            <a:avLst/>
          </a:prstGeom>
          <a:noFill/>
        </p:spPr>
        <p:txBody>
          <a:bodyPr wrap="none" rtlCol="0">
            <a:spAutoFit/>
          </a:bodyPr>
          <a:lstStyle/>
          <a:p>
            <a:pPr algn="ctr"/>
            <a:r>
              <a:rPr lang="en-US" sz="1400" b="1" dirty="0"/>
              <a:t>Ankur Singh</a:t>
            </a:r>
          </a:p>
          <a:p>
            <a:pPr algn="ctr"/>
            <a:r>
              <a:rPr lang="en-US" sz="1200" dirty="0"/>
              <a:t>Senior Software Engineer</a:t>
            </a:r>
          </a:p>
          <a:p>
            <a:pPr algn="ctr"/>
            <a:r>
              <a:rPr lang="en-US" sz="1200" dirty="0"/>
              <a:t>Cycling, travelling, driving</a:t>
            </a:r>
          </a:p>
        </p:txBody>
      </p:sp>
      <p:sp>
        <p:nvSpPr>
          <p:cNvPr id="24" name="TextBox 23">
            <a:extLst>
              <a:ext uri="{FF2B5EF4-FFF2-40B4-BE49-F238E27FC236}">
                <a16:creationId xmlns:a16="http://schemas.microsoft.com/office/drawing/2014/main" id="{3EEA8D29-99EA-CB21-1FE7-5EC71BC74359}"/>
              </a:ext>
            </a:extLst>
          </p:cNvPr>
          <p:cNvSpPr txBox="1"/>
          <p:nvPr/>
        </p:nvSpPr>
        <p:spPr>
          <a:xfrm>
            <a:off x="1724455" y="4588442"/>
            <a:ext cx="1824602" cy="677108"/>
          </a:xfrm>
          <a:prstGeom prst="rect">
            <a:avLst/>
          </a:prstGeom>
          <a:noFill/>
        </p:spPr>
        <p:txBody>
          <a:bodyPr wrap="none" rtlCol="0">
            <a:spAutoFit/>
          </a:bodyPr>
          <a:lstStyle/>
          <a:p>
            <a:pPr algn="ctr"/>
            <a:r>
              <a:rPr lang="en-US" sz="1400" b="1" dirty="0"/>
              <a:t>Oskar Kristiansen</a:t>
            </a:r>
          </a:p>
          <a:p>
            <a:pPr algn="ctr"/>
            <a:r>
              <a:rPr lang="en-US" sz="1200" dirty="0"/>
              <a:t>Software Engineer</a:t>
            </a:r>
          </a:p>
          <a:p>
            <a:pPr algn="ctr"/>
            <a:r>
              <a:rPr lang="en-US" sz="1200" dirty="0"/>
              <a:t>Travelling, boxing, cooking</a:t>
            </a:r>
          </a:p>
        </p:txBody>
      </p:sp>
      <p:pic>
        <p:nvPicPr>
          <p:cNvPr id="6148" name="Picture 4">
            <a:extLst>
              <a:ext uri="{FF2B5EF4-FFF2-40B4-BE49-F238E27FC236}">
                <a16:creationId xmlns:a16="http://schemas.microsoft.com/office/drawing/2014/main" id="{28256674-0946-0F1A-A525-E8D932044D6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1789" r="11771" b="12623"/>
          <a:stretch/>
        </p:blipFill>
        <p:spPr bwMode="auto">
          <a:xfrm>
            <a:off x="8641609" y="1935965"/>
            <a:ext cx="1755847" cy="200325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F9ED86D1-A036-C91C-8332-9D299D97CF49}"/>
              </a:ext>
            </a:extLst>
          </p:cNvPr>
          <p:cNvSpPr txBox="1"/>
          <p:nvPr/>
        </p:nvSpPr>
        <p:spPr>
          <a:xfrm>
            <a:off x="8641609" y="4542387"/>
            <a:ext cx="2214645" cy="677108"/>
          </a:xfrm>
          <a:prstGeom prst="rect">
            <a:avLst/>
          </a:prstGeom>
          <a:noFill/>
        </p:spPr>
        <p:txBody>
          <a:bodyPr wrap="none" rtlCol="0">
            <a:spAutoFit/>
          </a:bodyPr>
          <a:lstStyle/>
          <a:p>
            <a:pPr algn="ctr"/>
            <a:r>
              <a:rPr lang="en-US" sz="1400" b="1" dirty="0"/>
              <a:t>Lukas Schilling</a:t>
            </a:r>
          </a:p>
          <a:p>
            <a:pPr algn="ctr"/>
            <a:r>
              <a:rPr lang="en-US" sz="1200" dirty="0"/>
              <a:t>Student </a:t>
            </a:r>
            <a:r>
              <a:rPr lang="en-US" sz="1200" b="0" i="0" dirty="0">
                <a:effectLst/>
                <a:latin typeface="Segoe UI" panose="020B0502040204020203" pitchFamily="34" charset="0"/>
              </a:rPr>
              <a:t>Assistant</a:t>
            </a:r>
            <a:endParaRPr lang="en-US" sz="1200" dirty="0"/>
          </a:p>
          <a:p>
            <a:pPr algn="ctr"/>
            <a:r>
              <a:rPr lang="en-US" sz="1200" dirty="0"/>
              <a:t>Math, competitive programming</a:t>
            </a:r>
          </a:p>
        </p:txBody>
      </p:sp>
    </p:spTree>
    <p:extLst>
      <p:ext uri="{BB962C8B-B14F-4D97-AF65-F5344CB8AC3E}">
        <p14:creationId xmlns:p14="http://schemas.microsoft.com/office/powerpoint/2010/main" val="25173971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63E00694-E403-4987-8634-15F6D8E4C3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a:t>/</a:t>
            </a:r>
          </a:p>
        </p:txBody>
      </p:sp>
      <p:sp>
        <p:nvSpPr>
          <p:cNvPr id="2" name="Title 1">
            <a:extLst>
              <a:ext uri="{FF2B5EF4-FFF2-40B4-BE49-F238E27FC236}">
                <a16:creationId xmlns:a16="http://schemas.microsoft.com/office/drawing/2014/main" id="{22364C9A-296B-6BC2-3210-1054D8F01CF2}"/>
              </a:ext>
            </a:extLst>
          </p:cNvPr>
          <p:cNvSpPr>
            <a:spLocks noGrp="1"/>
          </p:cNvSpPr>
          <p:nvPr>
            <p:ph type="title"/>
          </p:nvPr>
        </p:nvSpPr>
        <p:spPr>
          <a:xfrm>
            <a:off x="1097280" y="4844374"/>
            <a:ext cx="10058400" cy="1188995"/>
          </a:xfrm>
        </p:spPr>
        <p:txBody>
          <a:bodyPr anchor="ctr">
            <a:normAutofit/>
          </a:bodyPr>
          <a:lstStyle/>
          <a:p>
            <a:pPr algn="ctr"/>
            <a:r>
              <a:rPr lang="en-US" dirty="0"/>
              <a:t>Plan</a:t>
            </a:r>
          </a:p>
        </p:txBody>
      </p:sp>
      <p:pic>
        <p:nvPicPr>
          <p:cNvPr id="3" name="Picture 2" descr="Saxo Bank Welcomes More Female Clients Across All Offices as Globally, More  Women Continue to Invest in Higher Numbers | Financial IT">
            <a:extLst>
              <a:ext uri="{FF2B5EF4-FFF2-40B4-BE49-F238E27FC236}">
                <a16:creationId xmlns:a16="http://schemas.microsoft.com/office/drawing/2014/main" id="{741694E0-837B-0E4E-B2CA-D2D25BC40B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Content Placeholder 2">
            <a:extLst>
              <a:ext uri="{FF2B5EF4-FFF2-40B4-BE49-F238E27FC236}">
                <a16:creationId xmlns:a16="http://schemas.microsoft.com/office/drawing/2014/main" id="{BD8E5722-EC01-CF8F-4ACC-2CA0C44AF613}"/>
              </a:ext>
            </a:extLst>
          </p:cNvPr>
          <p:cNvGraphicFramePr>
            <a:graphicFrameLocks noGrp="1"/>
          </p:cNvGraphicFramePr>
          <p:nvPr>
            <p:ph idx="1"/>
            <p:extLst>
              <p:ext uri="{D42A27DB-BD31-4B8C-83A1-F6EECF244321}">
                <p14:modId xmlns:p14="http://schemas.microsoft.com/office/powerpoint/2010/main" val="3781873881"/>
              </p:ext>
            </p:extLst>
          </p:nvPr>
        </p:nvGraphicFramePr>
        <p:xfrm>
          <a:off x="1036319" y="680936"/>
          <a:ext cx="10119362" cy="37653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8900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3B912C-2870-3DC1-14D0-550D9028F951}"/>
              </a:ext>
            </a:extLst>
          </p:cNvPr>
          <p:cNvSpPr>
            <a:spLocks noGrp="1"/>
          </p:cNvSpPr>
          <p:nvPr>
            <p:ph type="title"/>
          </p:nvPr>
        </p:nvSpPr>
        <p:spPr>
          <a:xfrm>
            <a:off x="477078" y="516836"/>
            <a:ext cx="3100136" cy="1960234"/>
          </a:xfrm>
        </p:spPr>
        <p:txBody>
          <a:bodyPr>
            <a:normAutofit/>
          </a:bodyPr>
          <a:lstStyle/>
          <a:p>
            <a:r>
              <a:rPr lang="en-US" sz="4400">
                <a:solidFill>
                  <a:srgbClr val="6F6050"/>
                </a:solidFill>
              </a:rPr>
              <a:t>Agenda</a:t>
            </a:r>
          </a:p>
        </p:txBody>
      </p:sp>
      <p:cxnSp>
        <p:nvCxnSpPr>
          <p:cNvPr id="1033" name="Straight Connector 1032">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0927" y="2633962"/>
            <a:ext cx="27432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DD965FE-0896-C096-BC46-84A121C0C866}"/>
              </a:ext>
            </a:extLst>
          </p:cNvPr>
          <p:cNvSpPr>
            <a:spLocks noGrp="1"/>
          </p:cNvSpPr>
          <p:nvPr>
            <p:ph idx="1"/>
          </p:nvPr>
        </p:nvSpPr>
        <p:spPr>
          <a:xfrm>
            <a:off x="492371" y="2790855"/>
            <a:ext cx="3084844" cy="3311766"/>
          </a:xfrm>
        </p:spPr>
        <p:txBody>
          <a:bodyPr>
            <a:normAutofit/>
          </a:bodyPr>
          <a:lstStyle/>
          <a:p>
            <a:r>
              <a:rPr lang="en-US" sz="1800" dirty="0">
                <a:effectLst/>
                <a:latin typeface="Aptos" panose="020B0004020202020204" pitchFamily="34" charset="0"/>
                <a:ea typeface="Aptos" panose="020B0004020202020204" pitchFamily="34" charset="0"/>
                <a:cs typeface="Aptos" panose="020B0004020202020204" pitchFamily="34" charset="0"/>
              </a:rPr>
              <a:t>1. Introduction</a:t>
            </a:r>
            <a:endParaRPr lang="en-US" sz="1800" dirty="0">
              <a:latin typeface="Aptos" panose="020B0004020202020204" pitchFamily="34" charset="0"/>
              <a:ea typeface="Aptos" panose="020B0004020202020204" pitchFamily="34" charset="0"/>
              <a:cs typeface="Aptos" panose="020B0004020202020204" pitchFamily="34" charset="0"/>
            </a:endParaRPr>
          </a:p>
          <a:p>
            <a:r>
              <a:rPr lang="en-US" sz="1800" dirty="0">
                <a:effectLst/>
                <a:latin typeface="Aptos" panose="020B0004020202020204" pitchFamily="34" charset="0"/>
                <a:ea typeface="Aptos" panose="020B0004020202020204" pitchFamily="34" charset="0"/>
                <a:cs typeface="Aptos" panose="020B0004020202020204" pitchFamily="34" charset="0"/>
              </a:rPr>
              <a:t>2. Status</a:t>
            </a:r>
          </a:p>
          <a:p>
            <a:r>
              <a:rPr lang="en-US" sz="1800" dirty="0">
                <a:latin typeface="Aptos" panose="020B0004020202020204" pitchFamily="34" charset="0"/>
                <a:ea typeface="Aptos" panose="020B0004020202020204" pitchFamily="34" charset="0"/>
                <a:cs typeface="Aptos" panose="020B0004020202020204" pitchFamily="34" charset="0"/>
              </a:rPr>
              <a:t>3. </a:t>
            </a:r>
            <a:r>
              <a:rPr lang="en-US" sz="1800" dirty="0">
                <a:effectLst/>
                <a:latin typeface="Aptos" panose="020B0004020202020204" pitchFamily="34" charset="0"/>
                <a:ea typeface="Aptos" panose="020B0004020202020204" pitchFamily="34" charset="0"/>
                <a:cs typeface="Aptos" panose="020B0004020202020204" pitchFamily="34" charset="0"/>
              </a:rPr>
              <a:t>Roadmap</a:t>
            </a:r>
          </a:p>
          <a:p>
            <a:r>
              <a:rPr lang="en-US" sz="1800" dirty="0">
                <a:effectLst/>
                <a:latin typeface="Aptos" panose="020B0004020202020204" pitchFamily="34" charset="0"/>
                <a:ea typeface="Aptos" panose="020B0004020202020204" pitchFamily="34" charset="0"/>
                <a:cs typeface="Aptos" panose="020B0004020202020204" pitchFamily="34" charset="0"/>
              </a:rPr>
              <a:t>4. Q&amp;A</a:t>
            </a:r>
          </a:p>
        </p:txBody>
      </p:sp>
      <p:pic>
        <p:nvPicPr>
          <p:cNvPr id="5" name="Picture 4" descr="Man with beard wearing blue shirt and navy suit looking at watch holding tan leather passport holder and airplane ticket">
            <a:extLst>
              <a:ext uri="{FF2B5EF4-FFF2-40B4-BE49-F238E27FC236}">
                <a16:creationId xmlns:a16="http://schemas.microsoft.com/office/drawing/2014/main" id="{EE926BD1-6C73-70D3-6F1E-476E2E158CA8}"/>
              </a:ext>
            </a:extLst>
          </p:cNvPr>
          <p:cNvPicPr>
            <a:picLocks noChangeAspect="1"/>
          </p:cNvPicPr>
          <p:nvPr/>
        </p:nvPicPr>
        <p:blipFill rotWithShape="1">
          <a:blip r:embed="rId3">
            <a:extLst>
              <a:ext uri="{28A0092B-C50C-407E-A947-70E740481C1C}">
                <a14:useLocalDpi xmlns:a14="http://schemas.microsoft.com/office/drawing/2010/main" val="0"/>
              </a:ext>
            </a:extLst>
          </a:blip>
          <a:srcRect l="7732" r="13318" b="-1"/>
          <a:stretch/>
        </p:blipFill>
        <p:spPr>
          <a:xfrm>
            <a:off x="4075043" y="10"/>
            <a:ext cx="8111272" cy="6857990"/>
          </a:xfrm>
          <a:prstGeom prst="rect">
            <a:avLst/>
          </a:prstGeom>
        </p:spPr>
      </p:pic>
      <p:pic>
        <p:nvPicPr>
          <p:cNvPr id="1026" name="Picture 2" descr="Saxo Bank Welcomes More Female Clients Across All Offices as Globally, More  Women Continue to Invest in Higher Numbers | Financial IT">
            <a:extLst>
              <a:ext uri="{FF2B5EF4-FFF2-40B4-BE49-F238E27FC236}">
                <a16:creationId xmlns:a16="http://schemas.microsoft.com/office/drawing/2014/main" id="{EF26BA84-E67D-657D-0114-7FD9DFC5B6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7573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64C9A-296B-6BC2-3210-1054D8F01CF2}"/>
              </a:ext>
            </a:extLst>
          </p:cNvPr>
          <p:cNvSpPr>
            <a:spLocks noGrp="1"/>
          </p:cNvSpPr>
          <p:nvPr>
            <p:ph type="title"/>
          </p:nvPr>
        </p:nvSpPr>
        <p:spPr>
          <a:xfrm>
            <a:off x="1097280" y="4844374"/>
            <a:ext cx="10058400" cy="1188995"/>
          </a:xfrm>
        </p:spPr>
        <p:txBody>
          <a:bodyPr anchor="ctr">
            <a:normAutofit/>
          </a:bodyPr>
          <a:lstStyle/>
          <a:p>
            <a:pPr algn="ctr"/>
            <a:r>
              <a:rPr lang="en-US"/>
              <a:t>Status</a:t>
            </a:r>
          </a:p>
        </p:txBody>
      </p:sp>
      <p:pic>
        <p:nvPicPr>
          <p:cNvPr id="3" name="Picture 2" descr="Saxo Bank Welcomes More Female Clients Across All Offices as Globally, More  Women Continue to Invest in Higher Numbers | Financial IT">
            <a:extLst>
              <a:ext uri="{FF2B5EF4-FFF2-40B4-BE49-F238E27FC236}">
                <a16:creationId xmlns:a16="http://schemas.microsoft.com/office/drawing/2014/main" id="{741694E0-837B-0E4E-B2CA-D2D25BC40B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Content Placeholder 2">
            <a:extLst>
              <a:ext uri="{FF2B5EF4-FFF2-40B4-BE49-F238E27FC236}">
                <a16:creationId xmlns:a16="http://schemas.microsoft.com/office/drawing/2014/main" id="{BD8E5722-EC01-CF8F-4ACC-2CA0C44AF613}"/>
              </a:ext>
            </a:extLst>
          </p:cNvPr>
          <p:cNvGraphicFramePr>
            <a:graphicFrameLocks noGrp="1"/>
          </p:cNvGraphicFramePr>
          <p:nvPr>
            <p:ph idx="1"/>
            <p:extLst>
              <p:ext uri="{D42A27DB-BD31-4B8C-83A1-F6EECF244321}">
                <p14:modId xmlns:p14="http://schemas.microsoft.com/office/powerpoint/2010/main" val="2911256422"/>
              </p:ext>
            </p:extLst>
          </p:nvPr>
        </p:nvGraphicFramePr>
        <p:xfrm>
          <a:off x="1036319" y="680936"/>
          <a:ext cx="10119362" cy="37653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5E83A0A4-4126-B677-6C0B-AEB1FBDE5259}"/>
              </a:ext>
            </a:extLst>
          </p:cNvPr>
          <p:cNvSpPr/>
          <p:nvPr/>
        </p:nvSpPr>
        <p:spPr>
          <a:xfrm>
            <a:off x="929269" y="2609747"/>
            <a:ext cx="4021873" cy="1304790"/>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3286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00A2C0-130A-CA08-D9C9-2E2390FF927F}"/>
              </a:ext>
            </a:extLst>
          </p:cNvPr>
          <p:cNvSpPr>
            <a:spLocks noGrp="1"/>
          </p:cNvSpPr>
          <p:nvPr>
            <p:ph idx="1"/>
          </p:nvPr>
        </p:nvSpPr>
        <p:spPr/>
        <p:txBody>
          <a:bodyPr/>
          <a:lstStyle/>
          <a:p>
            <a:endParaRPr lang="da-DK"/>
          </a:p>
        </p:txBody>
      </p:sp>
      <p:sp>
        <p:nvSpPr>
          <p:cNvPr id="13" name="Title 12">
            <a:extLst>
              <a:ext uri="{FF2B5EF4-FFF2-40B4-BE49-F238E27FC236}">
                <a16:creationId xmlns:a16="http://schemas.microsoft.com/office/drawing/2014/main" id="{1BF56023-585A-9B0D-95AE-EED08378D077}"/>
              </a:ext>
            </a:extLst>
          </p:cNvPr>
          <p:cNvSpPr>
            <a:spLocks noGrp="1"/>
          </p:cNvSpPr>
          <p:nvPr>
            <p:ph type="title"/>
          </p:nvPr>
        </p:nvSpPr>
        <p:spPr/>
        <p:txBody>
          <a:bodyPr/>
          <a:lstStyle/>
          <a:p>
            <a:endParaRPr lang="da-DK"/>
          </a:p>
        </p:txBody>
      </p:sp>
      <p:sp useBgFill="1">
        <p:nvSpPr>
          <p:cNvPr id="14" name="Rectangle 13">
            <a:extLst>
              <a:ext uri="{FF2B5EF4-FFF2-40B4-BE49-F238E27FC236}">
                <a16:creationId xmlns:a16="http://schemas.microsoft.com/office/drawing/2014/main" id="{D0977E23-A4C0-E22F-D819-EBB27CA0A7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FF3CA3C-CA60-9E76-EF32-218D4E8C4E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 y="0"/>
            <a:ext cx="4050791" cy="6858000"/>
          </a:xfrm>
          <a:prstGeom prst="rect">
            <a:avLst/>
          </a:prstGeom>
          <a:solidFill>
            <a:srgbClr val="4B556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sp>
        <p:nvSpPr>
          <p:cNvPr id="16" name="Title 1">
            <a:extLst>
              <a:ext uri="{FF2B5EF4-FFF2-40B4-BE49-F238E27FC236}">
                <a16:creationId xmlns:a16="http://schemas.microsoft.com/office/drawing/2014/main" id="{5A74AD3D-724A-E6B3-F8BE-79C318BA7D61}"/>
              </a:ext>
            </a:extLst>
          </p:cNvPr>
          <p:cNvSpPr txBox="1">
            <a:spLocks/>
          </p:cNvSpPr>
          <p:nvPr/>
        </p:nvSpPr>
        <p:spPr>
          <a:xfrm>
            <a:off x="204917" y="136423"/>
            <a:ext cx="3809042" cy="938741"/>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a:solidFill>
                  <a:srgbClr val="FFFFFF"/>
                </a:solidFill>
              </a:rPr>
              <a:t>Saxo Service Blueprint</a:t>
            </a:r>
            <a:endParaRPr lang="en-US" sz="3600" dirty="0">
              <a:solidFill>
                <a:srgbClr val="FFFFFF"/>
              </a:solidFill>
            </a:endParaRPr>
          </a:p>
        </p:txBody>
      </p:sp>
      <p:sp>
        <p:nvSpPr>
          <p:cNvPr id="17" name="Content Placeholder 1044">
            <a:extLst>
              <a:ext uri="{FF2B5EF4-FFF2-40B4-BE49-F238E27FC236}">
                <a16:creationId xmlns:a16="http://schemas.microsoft.com/office/drawing/2014/main" id="{E22E0764-2E59-6FE4-9625-BF6989B940F3}"/>
              </a:ext>
            </a:extLst>
          </p:cNvPr>
          <p:cNvSpPr txBox="1">
            <a:spLocks/>
          </p:cNvSpPr>
          <p:nvPr/>
        </p:nvSpPr>
        <p:spPr>
          <a:xfrm>
            <a:off x="567016" y="1591999"/>
            <a:ext cx="3084844" cy="333551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800">
                <a:solidFill>
                  <a:srgbClr val="FFFFFF"/>
                </a:solidFill>
              </a:rPr>
              <a:t>Service Catalog</a:t>
            </a:r>
          </a:p>
          <a:p>
            <a:r>
              <a:rPr lang="en-US" sz="1800">
                <a:solidFill>
                  <a:srgbClr val="FFFFFF"/>
                </a:solidFill>
              </a:rPr>
              <a:t>DevReach</a:t>
            </a:r>
          </a:p>
          <a:p>
            <a:r>
              <a:rPr lang="en-US" sz="1800">
                <a:solidFill>
                  <a:srgbClr val="FFFFFF"/>
                </a:solidFill>
              </a:rPr>
              <a:t>Kubernetes Operators</a:t>
            </a:r>
            <a:endParaRPr lang="en-US" sz="1800" dirty="0">
              <a:solidFill>
                <a:srgbClr val="FFFFFF"/>
              </a:solidFill>
            </a:endParaRPr>
          </a:p>
        </p:txBody>
      </p:sp>
      <p:sp>
        <p:nvSpPr>
          <p:cNvPr id="18" name="Rectangle 17">
            <a:extLst>
              <a:ext uri="{FF2B5EF4-FFF2-40B4-BE49-F238E27FC236}">
                <a16:creationId xmlns:a16="http://schemas.microsoft.com/office/drawing/2014/main" id="{A6220331-78D2-1F9A-15DE-5461215601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040071" y="0"/>
            <a:ext cx="64008" cy="6858000"/>
          </a:xfrm>
          <a:prstGeom prst="rect">
            <a:avLst/>
          </a:prstGeom>
          <a:solidFill>
            <a:srgbClr val="4254D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pic>
        <p:nvPicPr>
          <p:cNvPr id="19" name="Picture 2" descr="blueprint-using-operator">
            <a:extLst>
              <a:ext uri="{FF2B5EF4-FFF2-40B4-BE49-F238E27FC236}">
                <a16:creationId xmlns:a16="http://schemas.microsoft.com/office/drawing/2014/main" id="{7991BB56-2268-B119-4CBE-70A1ABA35AD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42017" y="1075164"/>
            <a:ext cx="6798082" cy="4707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6261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D36D7364-AFA7-D094-6FA5-863117AA12F2}"/>
              </a:ext>
            </a:extLst>
          </p:cNvPr>
          <p:cNvSpPr>
            <a:spLocks noGrp="1"/>
          </p:cNvSpPr>
          <p:nvPr>
            <p:ph type="title"/>
          </p:nvPr>
        </p:nvSpPr>
        <p:spPr/>
        <p:txBody>
          <a:bodyPr/>
          <a:lstStyle/>
          <a:p>
            <a:endParaRPr lang="da-DK"/>
          </a:p>
        </p:txBody>
      </p:sp>
      <p:sp>
        <p:nvSpPr>
          <p:cNvPr id="14" name="Content Placeholder 13">
            <a:extLst>
              <a:ext uri="{FF2B5EF4-FFF2-40B4-BE49-F238E27FC236}">
                <a16:creationId xmlns:a16="http://schemas.microsoft.com/office/drawing/2014/main" id="{0F84B487-21FA-0F09-25FC-581BD2B4ACC1}"/>
              </a:ext>
            </a:extLst>
          </p:cNvPr>
          <p:cNvSpPr>
            <a:spLocks noGrp="1"/>
          </p:cNvSpPr>
          <p:nvPr>
            <p:ph idx="1"/>
          </p:nvPr>
        </p:nvSpPr>
        <p:spPr/>
        <p:txBody>
          <a:bodyPr/>
          <a:lstStyle/>
          <a:p>
            <a:endParaRPr lang="da-DK"/>
          </a:p>
        </p:txBody>
      </p:sp>
      <p:sp>
        <p:nvSpPr>
          <p:cNvPr id="15" name="Rectangle 14">
            <a:extLst>
              <a:ext uri="{FF2B5EF4-FFF2-40B4-BE49-F238E27FC236}">
                <a16:creationId xmlns:a16="http://schemas.microsoft.com/office/drawing/2014/main" id="{B1479D98-9654-2B68-8558-0723DD3FA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sp>
        <p:nvSpPr>
          <p:cNvPr id="16" name="Rectangle 15">
            <a:extLst>
              <a:ext uri="{FF2B5EF4-FFF2-40B4-BE49-F238E27FC236}">
                <a16:creationId xmlns:a16="http://schemas.microsoft.com/office/drawing/2014/main" id="{5FF995D8-8916-A58E-3206-392BF9676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cxnSp>
        <p:nvCxnSpPr>
          <p:cNvPr id="17" name="Straight Connector 16">
            <a:extLst>
              <a:ext uri="{FF2B5EF4-FFF2-40B4-BE49-F238E27FC236}">
                <a16:creationId xmlns:a16="http://schemas.microsoft.com/office/drawing/2014/main" id="{CAF8B476-263F-8463-AA20-EB41EFBB72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21692380-EE91-DCD3-3F18-7B8F1A96F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7A72CA1E-78F6-1A4D-A788-ACFC112ABFD8}"/>
              </a:ext>
            </a:extLst>
          </p:cNvPr>
          <p:cNvSpPr txBox="1">
            <a:spLocks/>
          </p:cNvSpPr>
          <p:nvPr/>
        </p:nvSpPr>
        <p:spPr>
          <a:xfrm>
            <a:off x="8141110" y="639097"/>
            <a:ext cx="3401961" cy="368601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5600">
                <a:solidFill>
                  <a:schemeClr val="tx1">
                    <a:lumMod val="85000"/>
                    <a:lumOff val="15000"/>
                  </a:schemeClr>
                </a:solidFill>
              </a:rPr>
              <a:t>Kubernetes Custom Resource</a:t>
            </a:r>
          </a:p>
        </p:txBody>
      </p:sp>
      <p:pic>
        <p:nvPicPr>
          <p:cNvPr id="20" name="Content Placeholder 8">
            <a:extLst>
              <a:ext uri="{FF2B5EF4-FFF2-40B4-BE49-F238E27FC236}">
                <a16:creationId xmlns:a16="http://schemas.microsoft.com/office/drawing/2014/main" id="{5C430A86-62C5-1D53-7518-6D6CD006766B}"/>
              </a:ext>
            </a:extLst>
          </p:cNvPr>
          <p:cNvPicPr>
            <a:picLocks noChangeAspect="1"/>
          </p:cNvPicPr>
          <p:nvPr/>
        </p:nvPicPr>
        <p:blipFill>
          <a:blip r:embed="rId3"/>
          <a:stretch>
            <a:fillRect/>
          </a:stretch>
        </p:blipFill>
        <p:spPr>
          <a:xfrm>
            <a:off x="1031014" y="640081"/>
            <a:ext cx="6118187" cy="5054156"/>
          </a:xfrm>
          <a:prstGeom prst="rect">
            <a:avLst/>
          </a:prstGeom>
        </p:spPr>
      </p:pic>
      <p:cxnSp>
        <p:nvCxnSpPr>
          <p:cNvPr id="21" name="Straight Connector 20">
            <a:extLst>
              <a:ext uri="{FF2B5EF4-FFF2-40B4-BE49-F238E27FC236}">
                <a16:creationId xmlns:a16="http://schemas.microsoft.com/office/drawing/2014/main" id="{4BFB8397-403F-98BC-B06D-AEAFC084FF9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BA1FB8A-9041-B877-6A0A-4C328FC42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53E6E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sp>
        <p:nvSpPr>
          <p:cNvPr id="23" name="Rectangle 22">
            <a:extLst>
              <a:ext uri="{FF2B5EF4-FFF2-40B4-BE49-F238E27FC236}">
                <a16:creationId xmlns:a16="http://schemas.microsoft.com/office/drawing/2014/main" id="{216F9339-27FB-FD5E-211A-08D47ECBB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spTree>
    <p:extLst>
      <p:ext uri="{BB962C8B-B14F-4D97-AF65-F5344CB8AC3E}">
        <p14:creationId xmlns:p14="http://schemas.microsoft.com/office/powerpoint/2010/main" val="14888600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sp>
        <p:nvSpPr>
          <p:cNvPr id="30" name="Rectangle 29">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cxnSp>
        <p:nvCxnSpPr>
          <p:cNvPr id="32" name="Straight Connector 3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AE6AE2AA-A38B-BEFE-99F1-1F15890DF7EB}"/>
              </a:ext>
            </a:extLst>
          </p:cNvPr>
          <p:cNvPicPr>
            <a:picLocks noGrp="1" noChangeAspect="1"/>
          </p:cNvPicPr>
          <p:nvPr>
            <p:ph idx="1"/>
          </p:nvPr>
        </p:nvPicPr>
        <p:blipFill rotWithShape="1">
          <a:blip r:embed="rId3"/>
          <a:srcRect b="24997"/>
          <a:stretch/>
        </p:blipFill>
        <p:spPr>
          <a:xfrm>
            <a:off x="-32" y="10"/>
            <a:ext cx="12192031" cy="4915066"/>
          </a:xfrm>
          <a:prstGeom prst="rect">
            <a:avLst/>
          </a:prstGeom>
        </p:spPr>
      </p:pic>
      <p:sp>
        <p:nvSpPr>
          <p:cNvPr id="34" name="Rectangle 33">
            <a:extLst>
              <a:ext uri="{FF2B5EF4-FFF2-40B4-BE49-F238E27FC236}">
                <a16:creationId xmlns:a16="http://schemas.microsoft.com/office/drawing/2014/main" id="{0B4FB531-34DA-4777-9BD5-5B885DC38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sp>
        <p:nvSpPr>
          <p:cNvPr id="13" name="Title 12">
            <a:extLst>
              <a:ext uri="{FF2B5EF4-FFF2-40B4-BE49-F238E27FC236}">
                <a16:creationId xmlns:a16="http://schemas.microsoft.com/office/drawing/2014/main" id="{D36D7364-AFA7-D094-6FA5-863117AA12F2}"/>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dirty="0">
                <a:solidFill>
                  <a:srgbClr val="FFFFFF"/>
                </a:solidFill>
              </a:rPr>
              <a:t>Blueprint view</a:t>
            </a:r>
          </a:p>
        </p:txBody>
      </p:sp>
      <p:sp>
        <p:nvSpPr>
          <p:cNvPr id="36" name="Rectangle 35">
            <a:extLst>
              <a:ext uri="{FF2B5EF4-FFF2-40B4-BE49-F238E27FC236}">
                <a16:creationId xmlns:a16="http://schemas.microsoft.com/office/drawing/2014/main" id="{84831CE8-CE7C-49DF-BA32-7884E868A2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rgbClr val="DA970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sp>
        <p:nvSpPr>
          <p:cNvPr id="19" name="Title 1">
            <a:extLst>
              <a:ext uri="{FF2B5EF4-FFF2-40B4-BE49-F238E27FC236}">
                <a16:creationId xmlns:a16="http://schemas.microsoft.com/office/drawing/2014/main" id="{7A72CA1E-78F6-1A4D-A788-ACFC112ABFD8}"/>
              </a:ext>
            </a:extLst>
          </p:cNvPr>
          <p:cNvSpPr txBox="1">
            <a:spLocks/>
          </p:cNvSpPr>
          <p:nvPr/>
        </p:nvSpPr>
        <p:spPr>
          <a:xfrm>
            <a:off x="8141110" y="639097"/>
            <a:ext cx="3401961" cy="368601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spcAft>
                <a:spcPts val="600"/>
              </a:spcAft>
            </a:pPr>
            <a:r>
              <a:rPr lang="en-US" sz="5600">
                <a:solidFill>
                  <a:schemeClr val="tx1">
                    <a:lumMod val="85000"/>
                    <a:lumOff val="15000"/>
                  </a:schemeClr>
                </a:solidFill>
              </a:rPr>
              <a:t>Kubernetes Custom Resource</a:t>
            </a:r>
          </a:p>
        </p:txBody>
      </p:sp>
    </p:spTree>
    <p:extLst>
      <p:ext uri="{BB962C8B-B14F-4D97-AF65-F5344CB8AC3E}">
        <p14:creationId xmlns:p14="http://schemas.microsoft.com/office/powerpoint/2010/main" val="24514876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sp>
        <p:nvSpPr>
          <p:cNvPr id="30" name="Rectangle 29">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cxnSp>
        <p:nvCxnSpPr>
          <p:cNvPr id="32" name="Straight Connector 3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0B4FB531-34DA-4777-9BD5-5B885DC38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sp>
        <p:nvSpPr>
          <p:cNvPr id="13" name="Title 12">
            <a:extLst>
              <a:ext uri="{FF2B5EF4-FFF2-40B4-BE49-F238E27FC236}">
                <a16:creationId xmlns:a16="http://schemas.microsoft.com/office/drawing/2014/main" id="{D36D7364-AFA7-D094-6FA5-863117AA12F2}"/>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dirty="0">
                <a:solidFill>
                  <a:srgbClr val="FFFFFF"/>
                </a:solidFill>
              </a:rPr>
              <a:t>Database Roles View</a:t>
            </a:r>
          </a:p>
        </p:txBody>
      </p:sp>
      <p:sp>
        <p:nvSpPr>
          <p:cNvPr id="36" name="Rectangle 35">
            <a:extLst>
              <a:ext uri="{FF2B5EF4-FFF2-40B4-BE49-F238E27FC236}">
                <a16:creationId xmlns:a16="http://schemas.microsoft.com/office/drawing/2014/main" id="{84831CE8-CE7C-49DF-BA32-7884E868A2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rgbClr val="DA970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sp>
        <p:nvSpPr>
          <p:cNvPr id="19" name="Title 1">
            <a:extLst>
              <a:ext uri="{FF2B5EF4-FFF2-40B4-BE49-F238E27FC236}">
                <a16:creationId xmlns:a16="http://schemas.microsoft.com/office/drawing/2014/main" id="{7A72CA1E-78F6-1A4D-A788-ACFC112ABFD8}"/>
              </a:ext>
            </a:extLst>
          </p:cNvPr>
          <p:cNvSpPr txBox="1">
            <a:spLocks/>
          </p:cNvSpPr>
          <p:nvPr/>
        </p:nvSpPr>
        <p:spPr>
          <a:xfrm>
            <a:off x="8141110" y="639097"/>
            <a:ext cx="3401961" cy="368601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spcAft>
                <a:spcPts val="600"/>
              </a:spcAft>
            </a:pPr>
            <a:r>
              <a:rPr lang="en-US" sz="5600">
                <a:solidFill>
                  <a:schemeClr val="tx1">
                    <a:lumMod val="85000"/>
                    <a:lumOff val="15000"/>
                  </a:schemeClr>
                </a:solidFill>
              </a:rPr>
              <a:t>Kubernetes Custom Resource</a:t>
            </a:r>
          </a:p>
        </p:txBody>
      </p:sp>
      <p:sp>
        <p:nvSpPr>
          <p:cNvPr id="4" name="Content Placeholder 3">
            <a:extLst>
              <a:ext uri="{FF2B5EF4-FFF2-40B4-BE49-F238E27FC236}">
                <a16:creationId xmlns:a16="http://schemas.microsoft.com/office/drawing/2014/main" id="{AC5EC7B6-6353-11BA-976F-A52AB6674894}"/>
              </a:ext>
            </a:extLst>
          </p:cNvPr>
          <p:cNvSpPr>
            <a:spLocks noGrp="1"/>
          </p:cNvSpPr>
          <p:nvPr>
            <p:ph idx="1"/>
          </p:nvPr>
        </p:nvSpPr>
        <p:spPr/>
        <p:txBody>
          <a:bodyPr/>
          <a:lstStyle/>
          <a:p>
            <a:endParaRPr lang="da-DK" dirty="0"/>
          </a:p>
        </p:txBody>
      </p:sp>
      <p:pic>
        <p:nvPicPr>
          <p:cNvPr id="6" name="Picture 5">
            <a:extLst>
              <a:ext uri="{FF2B5EF4-FFF2-40B4-BE49-F238E27FC236}">
                <a16:creationId xmlns:a16="http://schemas.microsoft.com/office/drawing/2014/main" id="{EF260053-54E3-F1BA-D57E-D610BFC257AF}"/>
              </a:ext>
            </a:extLst>
          </p:cNvPr>
          <p:cNvPicPr>
            <a:picLocks noChangeAspect="1"/>
          </p:cNvPicPr>
          <p:nvPr/>
        </p:nvPicPr>
        <p:blipFill>
          <a:blip r:embed="rId3"/>
          <a:stretch>
            <a:fillRect/>
          </a:stretch>
        </p:blipFill>
        <p:spPr>
          <a:xfrm>
            <a:off x="0" y="1"/>
            <a:ext cx="12192000" cy="4906176"/>
          </a:xfrm>
          <a:prstGeom prst="rect">
            <a:avLst/>
          </a:prstGeom>
        </p:spPr>
      </p:pic>
    </p:spTree>
    <p:extLst>
      <p:ext uri="{BB962C8B-B14F-4D97-AF65-F5344CB8AC3E}">
        <p14:creationId xmlns:p14="http://schemas.microsoft.com/office/powerpoint/2010/main" val="8844768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1" name="Straight Connector 3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lose-up of raised hands at office training with speaker out of focus in background">
            <a:extLst>
              <a:ext uri="{FF2B5EF4-FFF2-40B4-BE49-F238E27FC236}">
                <a16:creationId xmlns:a16="http://schemas.microsoft.com/office/drawing/2014/main" id="{4EFD1C72-DC18-7A3C-A789-71EBDFAC781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730"/>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1238442"/>
            <a:ext cx="3635926" cy="4355751"/>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17722" y="4508519"/>
            <a:ext cx="2926080" cy="0"/>
          </a:xfrm>
          <a:prstGeom prst="line">
            <a:avLst/>
          </a:prstGeom>
          <a:ln w="19050">
            <a:solidFill>
              <a:srgbClr val="C8A07A"/>
            </a:solidFill>
          </a:ln>
        </p:spPr>
        <p:style>
          <a:lnRef idx="1">
            <a:schemeClr val="accent1"/>
          </a:lnRef>
          <a:fillRef idx="0">
            <a:schemeClr val="accent1"/>
          </a:fillRef>
          <a:effectRef idx="0">
            <a:schemeClr val="accent1"/>
          </a:effectRef>
          <a:fontRef idx="minor">
            <a:schemeClr val="tx1"/>
          </a:fontRef>
        </p:style>
      </p:cxnSp>
      <p:pic>
        <p:nvPicPr>
          <p:cNvPr id="6" name="Picture 2" descr="Saxo Bank Welcomes More Female Clients Across All Offices as Globally, More  Women Continue to Invest in Higher Numbers | Financial IT">
            <a:extLst>
              <a:ext uri="{FF2B5EF4-FFF2-40B4-BE49-F238E27FC236}">
                <a16:creationId xmlns:a16="http://schemas.microsoft.com/office/drawing/2014/main" id="{F8493D59-8443-F7E6-842E-BCE3C3858F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B3ADC29-8AF8-B899-359A-389256792A03}"/>
              </a:ext>
            </a:extLst>
          </p:cNvPr>
          <p:cNvSpPr>
            <a:spLocks noGrp="1"/>
          </p:cNvSpPr>
          <p:nvPr>
            <p:ph type="title"/>
          </p:nvPr>
        </p:nvSpPr>
        <p:spPr>
          <a:xfrm>
            <a:off x="965031" y="963997"/>
            <a:ext cx="1921388" cy="4938361"/>
          </a:xfrm>
        </p:spPr>
        <p:txBody>
          <a:bodyPr anchor="ctr">
            <a:normAutofit/>
          </a:bodyPr>
          <a:lstStyle/>
          <a:p>
            <a:pPr algn="r"/>
            <a:r>
              <a:rPr lang="en-US" sz="4400"/>
              <a:t>Q &amp; A </a:t>
            </a:r>
          </a:p>
        </p:txBody>
      </p:sp>
    </p:spTree>
    <p:extLst>
      <p:ext uri="{BB962C8B-B14F-4D97-AF65-F5344CB8AC3E}">
        <p14:creationId xmlns:p14="http://schemas.microsoft.com/office/powerpoint/2010/main" val="5523398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1CB7E-21A5-F0EC-F158-FBF08467FBE0}"/>
              </a:ext>
            </a:extLst>
          </p:cNvPr>
          <p:cNvSpPr>
            <a:spLocks noGrp="1"/>
          </p:cNvSpPr>
          <p:nvPr>
            <p:ph type="title"/>
          </p:nvPr>
        </p:nvSpPr>
        <p:spPr/>
        <p:txBody>
          <a:bodyPr/>
          <a:lstStyle/>
          <a:p>
            <a:r>
              <a:rPr lang="en-US" dirty="0"/>
              <a:t>What doesn’t work</a:t>
            </a:r>
          </a:p>
        </p:txBody>
      </p:sp>
      <p:pic>
        <p:nvPicPr>
          <p:cNvPr id="9" name="Graphic 8" descr="Programmer female with solid fill">
            <a:extLst>
              <a:ext uri="{FF2B5EF4-FFF2-40B4-BE49-F238E27FC236}">
                <a16:creationId xmlns:a16="http://schemas.microsoft.com/office/drawing/2014/main" id="{62199CBE-1FCD-AEB8-5387-6C56EACC2A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73559" y="3195735"/>
            <a:ext cx="914400" cy="914400"/>
          </a:xfrm>
          <a:prstGeom prst="rect">
            <a:avLst/>
          </a:prstGeom>
        </p:spPr>
      </p:pic>
      <p:sp>
        <p:nvSpPr>
          <p:cNvPr id="10" name="Rectangle 9">
            <a:extLst>
              <a:ext uri="{FF2B5EF4-FFF2-40B4-BE49-F238E27FC236}">
                <a16:creationId xmlns:a16="http://schemas.microsoft.com/office/drawing/2014/main" id="{B028E216-A5A8-5EA1-0AA5-E14AC8296959}"/>
              </a:ext>
            </a:extLst>
          </p:cNvPr>
          <p:cNvSpPr/>
          <p:nvPr/>
        </p:nvSpPr>
        <p:spPr>
          <a:xfrm>
            <a:off x="6834976" y="2526471"/>
            <a:ext cx="3953628" cy="232875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Production Environment</a:t>
            </a:r>
          </a:p>
        </p:txBody>
      </p:sp>
      <p:pic>
        <p:nvPicPr>
          <p:cNvPr id="14" name="Picture 6" descr="Computer Logo Mobile App - Application Icon Png Transparent - Free  Transparent PNG Download - PNGkey">
            <a:extLst>
              <a:ext uri="{FF2B5EF4-FFF2-40B4-BE49-F238E27FC236}">
                <a16:creationId xmlns:a16="http://schemas.microsoft.com/office/drawing/2014/main" id="{56266C4B-8CC3-8A9D-421A-0C40A25A0A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265" y="3368571"/>
            <a:ext cx="773468" cy="64455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onnector: Curved 14">
            <a:extLst>
              <a:ext uri="{FF2B5EF4-FFF2-40B4-BE49-F238E27FC236}">
                <a16:creationId xmlns:a16="http://schemas.microsoft.com/office/drawing/2014/main" id="{C8E330B3-2DFB-9C5D-C72F-983BBE3C866C}"/>
              </a:ext>
            </a:extLst>
          </p:cNvPr>
          <p:cNvCxnSpPr>
            <a:cxnSpLocks/>
          </p:cNvCxnSpPr>
          <p:nvPr/>
        </p:nvCxnSpPr>
        <p:spPr>
          <a:xfrm flipV="1">
            <a:off x="3085322" y="3690850"/>
            <a:ext cx="765943" cy="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EDAF0815-823D-073A-FAB5-A8E4508FD90D}"/>
              </a:ext>
            </a:extLst>
          </p:cNvPr>
          <p:cNvCxnSpPr>
            <a:cxnSpLocks/>
            <a:stCxn id="14" idx="3"/>
            <a:endCxn id="10" idx="1"/>
          </p:cNvCxnSpPr>
          <p:nvPr/>
        </p:nvCxnSpPr>
        <p:spPr>
          <a:xfrm>
            <a:off x="4624733" y="3690850"/>
            <a:ext cx="2210243" cy="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305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1CB7E-21A5-F0EC-F158-FBF08467FBE0}"/>
              </a:ext>
            </a:extLst>
          </p:cNvPr>
          <p:cNvSpPr>
            <a:spLocks noGrp="1"/>
          </p:cNvSpPr>
          <p:nvPr>
            <p:ph type="title"/>
          </p:nvPr>
        </p:nvSpPr>
        <p:spPr/>
        <p:txBody>
          <a:bodyPr/>
          <a:lstStyle/>
          <a:p>
            <a:r>
              <a:rPr lang="en-US" dirty="0"/>
              <a:t>What doesn’t work</a:t>
            </a:r>
          </a:p>
        </p:txBody>
      </p:sp>
      <p:pic>
        <p:nvPicPr>
          <p:cNvPr id="9" name="Graphic 8" descr="Programmer female with solid fill">
            <a:extLst>
              <a:ext uri="{FF2B5EF4-FFF2-40B4-BE49-F238E27FC236}">
                <a16:creationId xmlns:a16="http://schemas.microsoft.com/office/drawing/2014/main" id="{62199CBE-1FCD-AEB8-5387-6C56EACC2A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73559" y="3195735"/>
            <a:ext cx="914400" cy="914400"/>
          </a:xfrm>
          <a:prstGeom prst="rect">
            <a:avLst/>
          </a:prstGeom>
        </p:spPr>
      </p:pic>
      <p:sp>
        <p:nvSpPr>
          <p:cNvPr id="10" name="Rectangle 9">
            <a:extLst>
              <a:ext uri="{FF2B5EF4-FFF2-40B4-BE49-F238E27FC236}">
                <a16:creationId xmlns:a16="http://schemas.microsoft.com/office/drawing/2014/main" id="{B028E216-A5A8-5EA1-0AA5-E14AC8296959}"/>
              </a:ext>
            </a:extLst>
          </p:cNvPr>
          <p:cNvSpPr/>
          <p:nvPr/>
        </p:nvSpPr>
        <p:spPr>
          <a:xfrm>
            <a:off x="6834976" y="2526471"/>
            <a:ext cx="3953628" cy="232875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Production Environment</a:t>
            </a:r>
          </a:p>
        </p:txBody>
      </p:sp>
      <p:cxnSp>
        <p:nvCxnSpPr>
          <p:cNvPr id="12" name="Connector: Curved 11">
            <a:extLst>
              <a:ext uri="{FF2B5EF4-FFF2-40B4-BE49-F238E27FC236}">
                <a16:creationId xmlns:a16="http://schemas.microsoft.com/office/drawing/2014/main" id="{6CB1220C-DB9C-07D5-C411-27C5C65DCE47}"/>
              </a:ext>
            </a:extLst>
          </p:cNvPr>
          <p:cNvCxnSpPr>
            <a:cxnSpLocks/>
            <a:endCxn id="1030" idx="1"/>
          </p:cNvCxnSpPr>
          <p:nvPr/>
        </p:nvCxnSpPr>
        <p:spPr>
          <a:xfrm flipV="1">
            <a:off x="3085322" y="3690850"/>
            <a:ext cx="765943" cy="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Computer Logo Mobile App - Application Icon Png Transparent - Free  Transparent PNG Download - PNGkey">
            <a:extLst>
              <a:ext uri="{FF2B5EF4-FFF2-40B4-BE49-F238E27FC236}">
                <a16:creationId xmlns:a16="http://schemas.microsoft.com/office/drawing/2014/main" id="{93E156F6-960D-F144-7C35-5EFF2A6765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265" y="3368571"/>
            <a:ext cx="773468" cy="644557"/>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Shape 4">
            <a:extLst>
              <a:ext uri="{FF2B5EF4-FFF2-40B4-BE49-F238E27FC236}">
                <a16:creationId xmlns:a16="http://schemas.microsoft.com/office/drawing/2014/main" id="{F805FF0B-E01A-5BF1-D77A-925A78F4A627}"/>
              </a:ext>
            </a:extLst>
          </p:cNvPr>
          <p:cNvSpPr/>
          <p:nvPr/>
        </p:nvSpPr>
        <p:spPr>
          <a:xfrm>
            <a:off x="4092165" y="2233127"/>
            <a:ext cx="2694462" cy="2649893"/>
          </a:xfrm>
          <a:custGeom>
            <a:avLst/>
            <a:gdLst>
              <a:gd name="connsiteX0" fmla="*/ 529598 w 2694462"/>
              <a:gd name="connsiteY0" fmla="*/ 1455575 h 2649893"/>
              <a:gd name="connsiteX1" fmla="*/ 691329 w 2694462"/>
              <a:gd name="connsiteY1" fmla="*/ 1443134 h 2649893"/>
              <a:gd name="connsiteX2" fmla="*/ 772194 w 2694462"/>
              <a:gd name="connsiteY2" fmla="*/ 1505338 h 2649893"/>
              <a:gd name="connsiteX3" fmla="*/ 809517 w 2694462"/>
              <a:gd name="connsiteY3" fmla="*/ 1586204 h 2649893"/>
              <a:gd name="connsiteX4" fmla="*/ 784635 w 2694462"/>
              <a:gd name="connsiteY4" fmla="*/ 1611085 h 2649893"/>
              <a:gd name="connsiteX5" fmla="*/ 778415 w 2694462"/>
              <a:gd name="connsiteY5" fmla="*/ 1393371 h 2649893"/>
              <a:gd name="connsiteX6" fmla="*/ 877941 w 2694462"/>
              <a:gd name="connsiteY6" fmla="*/ 1337387 h 2649893"/>
              <a:gd name="connsiteX7" fmla="*/ 1157859 w 2694462"/>
              <a:gd name="connsiteY7" fmla="*/ 1555102 h 2649893"/>
              <a:gd name="connsiteX8" fmla="*/ 1164080 w 2694462"/>
              <a:gd name="connsiteY8" fmla="*/ 1629746 h 2649893"/>
              <a:gd name="connsiteX9" fmla="*/ 1294708 w 2694462"/>
              <a:gd name="connsiteY9" fmla="*/ 1505338 h 2649893"/>
              <a:gd name="connsiteX10" fmla="*/ 1325811 w 2694462"/>
              <a:gd name="connsiteY10" fmla="*/ 1231640 h 2649893"/>
              <a:gd name="connsiteX11" fmla="*/ 1263606 w 2694462"/>
              <a:gd name="connsiteY11" fmla="*/ 1212979 h 2649893"/>
              <a:gd name="connsiteX12" fmla="*/ 1220064 w 2694462"/>
              <a:gd name="connsiteY12" fmla="*/ 1244081 h 2649893"/>
              <a:gd name="connsiteX13" fmla="*/ 1164080 w 2694462"/>
              <a:gd name="connsiteY13" fmla="*/ 1505338 h 2649893"/>
              <a:gd name="connsiteX14" fmla="*/ 1182741 w 2694462"/>
              <a:gd name="connsiteY14" fmla="*/ 1524000 h 2649893"/>
              <a:gd name="connsiteX15" fmla="*/ 1369353 w 2694462"/>
              <a:gd name="connsiteY15" fmla="*/ 1293844 h 2649893"/>
              <a:gd name="connsiteX16" fmla="*/ 1437778 w 2694462"/>
              <a:gd name="connsiteY16" fmla="*/ 1045028 h 2649893"/>
              <a:gd name="connsiteX17" fmla="*/ 1201402 w 2694462"/>
              <a:gd name="connsiteY17" fmla="*/ 665583 h 2649893"/>
              <a:gd name="connsiteX18" fmla="*/ 504717 w 2694462"/>
              <a:gd name="connsiteY18" fmla="*/ 279918 h 2649893"/>
              <a:gd name="connsiteX19" fmla="*/ 380308 w 2694462"/>
              <a:gd name="connsiteY19" fmla="*/ 192832 h 2649893"/>
              <a:gd name="connsiteX20" fmla="*/ 355427 w 2694462"/>
              <a:gd name="connsiteY20" fmla="*/ 87085 h 2649893"/>
              <a:gd name="connsiteX21" fmla="*/ 367868 w 2694462"/>
              <a:gd name="connsiteY21" fmla="*/ 37322 h 2649893"/>
              <a:gd name="connsiteX22" fmla="*/ 430072 w 2694462"/>
              <a:gd name="connsiteY22" fmla="*/ 0 h 2649893"/>
              <a:gd name="connsiteX23" fmla="*/ 647786 w 2694462"/>
              <a:gd name="connsiteY23" fmla="*/ 93306 h 2649893"/>
              <a:gd name="connsiteX24" fmla="*/ 691329 w 2694462"/>
              <a:gd name="connsiteY24" fmla="*/ 136849 h 2649893"/>
              <a:gd name="connsiteX25" fmla="*/ 672668 w 2694462"/>
              <a:gd name="connsiteY25" fmla="*/ 273697 h 2649893"/>
              <a:gd name="connsiteX26" fmla="*/ 573141 w 2694462"/>
              <a:gd name="connsiteY26" fmla="*/ 553616 h 2649893"/>
              <a:gd name="connsiteX27" fmla="*/ 685108 w 2694462"/>
              <a:gd name="connsiteY27" fmla="*/ 715346 h 2649893"/>
              <a:gd name="connsiteX28" fmla="*/ 1157859 w 2694462"/>
              <a:gd name="connsiteY28" fmla="*/ 901959 h 2649893"/>
              <a:gd name="connsiteX29" fmla="*/ 1400455 w 2694462"/>
              <a:gd name="connsiteY29" fmla="*/ 1051249 h 2649893"/>
              <a:gd name="connsiteX30" fmla="*/ 1636831 w 2694462"/>
              <a:gd name="connsiteY30" fmla="*/ 1586204 h 2649893"/>
              <a:gd name="connsiteX31" fmla="*/ 1562186 w 2694462"/>
              <a:gd name="connsiteY31" fmla="*/ 1922106 h 2649893"/>
              <a:gd name="connsiteX32" fmla="*/ 1338251 w 2694462"/>
              <a:gd name="connsiteY32" fmla="*/ 2096277 h 2649893"/>
              <a:gd name="connsiteX33" fmla="*/ 853059 w 2694462"/>
              <a:gd name="connsiteY33" fmla="*/ 2363755 h 2649893"/>
              <a:gd name="connsiteX34" fmla="*/ 454953 w 2694462"/>
              <a:gd name="connsiteY34" fmla="*/ 2612571 h 2649893"/>
              <a:gd name="connsiteX35" fmla="*/ 175035 w 2694462"/>
              <a:gd name="connsiteY35" fmla="*/ 2444620 h 2649893"/>
              <a:gd name="connsiteX36" fmla="*/ 7084 w 2694462"/>
              <a:gd name="connsiteY36" fmla="*/ 2251787 h 2649893"/>
              <a:gd name="connsiteX37" fmla="*/ 311884 w 2694462"/>
              <a:gd name="connsiteY37" fmla="*/ 2189583 h 2649893"/>
              <a:gd name="connsiteX38" fmla="*/ 890382 w 2694462"/>
              <a:gd name="connsiteY38" fmla="*/ 2289110 h 2649893"/>
              <a:gd name="connsiteX39" fmla="*/ 1307149 w 2694462"/>
              <a:gd name="connsiteY39" fmla="*/ 2581469 h 2649893"/>
              <a:gd name="connsiteX40" fmla="*/ 1481321 w 2694462"/>
              <a:gd name="connsiteY40" fmla="*/ 2649893 h 2649893"/>
              <a:gd name="connsiteX41" fmla="*/ 1736357 w 2694462"/>
              <a:gd name="connsiteY41" fmla="*/ 2587689 h 2649893"/>
              <a:gd name="connsiteX42" fmla="*/ 1916749 w 2694462"/>
              <a:gd name="connsiteY42" fmla="*/ 2108718 h 2649893"/>
              <a:gd name="connsiteX43" fmla="*/ 1755019 w 2694462"/>
              <a:gd name="connsiteY43" fmla="*/ 2077616 h 2649893"/>
              <a:gd name="connsiteX44" fmla="*/ 1587068 w 2694462"/>
              <a:gd name="connsiteY44" fmla="*/ 2114938 h 2649893"/>
              <a:gd name="connsiteX45" fmla="*/ 1300929 w 2694462"/>
              <a:gd name="connsiteY45" fmla="*/ 1891004 h 2649893"/>
              <a:gd name="connsiteX46" fmla="*/ 1238725 w 2694462"/>
              <a:gd name="connsiteY46" fmla="*/ 1691951 h 2649893"/>
              <a:gd name="connsiteX47" fmla="*/ 1338251 w 2694462"/>
              <a:gd name="connsiteY47" fmla="*/ 1356049 h 2649893"/>
              <a:gd name="connsiteX48" fmla="*/ 1419117 w 2694462"/>
              <a:gd name="connsiteY48" fmla="*/ 1318726 h 2649893"/>
              <a:gd name="connsiteX49" fmla="*/ 1506202 w 2694462"/>
              <a:gd name="connsiteY49" fmla="*/ 1393371 h 2649893"/>
              <a:gd name="connsiteX50" fmla="*/ 1462659 w 2694462"/>
              <a:gd name="connsiteY50" fmla="*/ 1418253 h 2649893"/>
              <a:gd name="connsiteX51" fmla="*/ 1425337 w 2694462"/>
              <a:gd name="connsiteY51" fmla="*/ 1244081 h 2649893"/>
              <a:gd name="connsiteX52" fmla="*/ 1711476 w 2694462"/>
              <a:gd name="connsiteY52" fmla="*/ 945502 h 2649893"/>
              <a:gd name="connsiteX53" fmla="*/ 2003835 w 2694462"/>
              <a:gd name="connsiteY53" fmla="*/ 1231640 h 2649893"/>
              <a:gd name="connsiteX54" fmla="*/ 1848325 w 2694462"/>
              <a:gd name="connsiteY54" fmla="*/ 1492897 h 2649893"/>
              <a:gd name="connsiteX55" fmla="*/ 1692815 w 2694462"/>
              <a:gd name="connsiteY55" fmla="*/ 1486677 h 2649893"/>
              <a:gd name="connsiteX56" fmla="*/ 1711476 w 2694462"/>
              <a:gd name="connsiteY56" fmla="*/ 1119673 h 2649893"/>
              <a:gd name="connsiteX57" fmla="*/ 1873206 w 2694462"/>
              <a:gd name="connsiteY57" fmla="*/ 1156995 h 2649893"/>
              <a:gd name="connsiteX58" fmla="*/ 2115802 w 2694462"/>
              <a:gd name="connsiteY58" fmla="*/ 1555102 h 2649893"/>
              <a:gd name="connsiteX59" fmla="*/ 2078480 w 2694462"/>
              <a:gd name="connsiteY59" fmla="*/ 1623526 h 2649893"/>
              <a:gd name="connsiteX60" fmla="*/ 1736357 w 2694462"/>
              <a:gd name="connsiteY60" fmla="*/ 1642187 h 2649893"/>
              <a:gd name="connsiteX61" fmla="*/ 2084700 w 2694462"/>
              <a:gd name="connsiteY61" fmla="*/ 1561322 h 2649893"/>
              <a:gd name="connsiteX62" fmla="*/ 2457925 w 2694462"/>
              <a:gd name="connsiteY62" fmla="*/ 1517779 h 2649893"/>
              <a:gd name="connsiteX63" fmla="*/ 2532570 w 2694462"/>
              <a:gd name="connsiteY63" fmla="*/ 1505338 h 2649893"/>
              <a:gd name="connsiteX64" fmla="*/ 2569892 w 2694462"/>
              <a:gd name="connsiteY64" fmla="*/ 1492897 h 2649893"/>
              <a:gd name="connsiteX65" fmla="*/ 2594774 w 2694462"/>
              <a:gd name="connsiteY65" fmla="*/ 1486677 h 2649893"/>
              <a:gd name="connsiteX66" fmla="*/ 2650757 w 2694462"/>
              <a:gd name="connsiteY66" fmla="*/ 1499118 h 2649893"/>
              <a:gd name="connsiteX67" fmla="*/ 2669419 w 2694462"/>
              <a:gd name="connsiteY67" fmla="*/ 1517779 h 2649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694462" h="2649893">
                <a:moveTo>
                  <a:pt x="529598" y="1455575"/>
                </a:moveTo>
                <a:cubicBezTo>
                  <a:pt x="577309" y="1447624"/>
                  <a:pt x="654956" y="1433214"/>
                  <a:pt x="691329" y="1443134"/>
                </a:cubicBezTo>
                <a:cubicBezTo>
                  <a:pt x="724138" y="1452082"/>
                  <a:pt x="745239" y="1484603"/>
                  <a:pt x="772194" y="1505338"/>
                </a:cubicBezTo>
                <a:cubicBezTo>
                  <a:pt x="784635" y="1532293"/>
                  <a:pt x="801571" y="1557599"/>
                  <a:pt x="809517" y="1586204"/>
                </a:cubicBezTo>
                <a:cubicBezTo>
                  <a:pt x="821772" y="1630324"/>
                  <a:pt x="801070" y="1616564"/>
                  <a:pt x="784635" y="1611085"/>
                </a:cubicBezTo>
                <a:cubicBezTo>
                  <a:pt x="763681" y="1539843"/>
                  <a:pt x="723777" y="1467133"/>
                  <a:pt x="778415" y="1393371"/>
                </a:cubicBezTo>
                <a:cubicBezTo>
                  <a:pt x="801072" y="1362785"/>
                  <a:pt x="844766" y="1356048"/>
                  <a:pt x="877941" y="1337387"/>
                </a:cubicBezTo>
                <a:cubicBezTo>
                  <a:pt x="1059667" y="1437337"/>
                  <a:pt x="1120969" y="1401394"/>
                  <a:pt x="1157859" y="1555102"/>
                </a:cubicBezTo>
                <a:cubicBezTo>
                  <a:pt x="1163686" y="1579380"/>
                  <a:pt x="1162006" y="1604865"/>
                  <a:pt x="1164080" y="1629746"/>
                </a:cubicBezTo>
                <a:cubicBezTo>
                  <a:pt x="1207623" y="1588277"/>
                  <a:pt x="1260542" y="1554819"/>
                  <a:pt x="1294708" y="1505338"/>
                </a:cubicBezTo>
                <a:cubicBezTo>
                  <a:pt x="1342824" y="1435652"/>
                  <a:pt x="1367516" y="1311841"/>
                  <a:pt x="1325811" y="1231640"/>
                </a:cubicBezTo>
                <a:cubicBezTo>
                  <a:pt x="1315824" y="1212434"/>
                  <a:pt x="1284341" y="1219199"/>
                  <a:pt x="1263606" y="1212979"/>
                </a:cubicBezTo>
                <a:cubicBezTo>
                  <a:pt x="1249092" y="1223346"/>
                  <a:pt x="1229709" y="1229077"/>
                  <a:pt x="1220064" y="1244081"/>
                </a:cubicBezTo>
                <a:cubicBezTo>
                  <a:pt x="1147401" y="1357112"/>
                  <a:pt x="1136473" y="1383866"/>
                  <a:pt x="1164080" y="1505338"/>
                </a:cubicBezTo>
                <a:cubicBezTo>
                  <a:pt x="1166030" y="1513916"/>
                  <a:pt x="1176521" y="1517779"/>
                  <a:pt x="1182741" y="1524000"/>
                </a:cubicBezTo>
                <a:cubicBezTo>
                  <a:pt x="1244945" y="1447281"/>
                  <a:pt x="1322933" y="1381023"/>
                  <a:pt x="1369353" y="1293844"/>
                </a:cubicBezTo>
                <a:cubicBezTo>
                  <a:pt x="1409781" y="1217919"/>
                  <a:pt x="1431078" y="1130784"/>
                  <a:pt x="1437778" y="1045028"/>
                </a:cubicBezTo>
                <a:cubicBezTo>
                  <a:pt x="1449225" y="898505"/>
                  <a:pt x="1288926" y="734485"/>
                  <a:pt x="1201402" y="665583"/>
                </a:cubicBezTo>
                <a:cubicBezTo>
                  <a:pt x="975117" y="487444"/>
                  <a:pt x="749175" y="416116"/>
                  <a:pt x="504717" y="279918"/>
                </a:cubicBezTo>
                <a:cubicBezTo>
                  <a:pt x="460497" y="255281"/>
                  <a:pt x="421778" y="221861"/>
                  <a:pt x="380308" y="192832"/>
                </a:cubicBezTo>
                <a:cubicBezTo>
                  <a:pt x="365253" y="152686"/>
                  <a:pt x="352794" y="131850"/>
                  <a:pt x="355427" y="87085"/>
                </a:cubicBezTo>
                <a:cubicBezTo>
                  <a:pt x="356431" y="70016"/>
                  <a:pt x="356741" y="50304"/>
                  <a:pt x="367868" y="37322"/>
                </a:cubicBezTo>
                <a:cubicBezTo>
                  <a:pt x="383605" y="18963"/>
                  <a:pt x="409337" y="12441"/>
                  <a:pt x="430072" y="0"/>
                </a:cubicBezTo>
                <a:cubicBezTo>
                  <a:pt x="528619" y="14077"/>
                  <a:pt x="501469" y="5515"/>
                  <a:pt x="647786" y="93306"/>
                </a:cubicBezTo>
                <a:cubicBezTo>
                  <a:pt x="665387" y="103867"/>
                  <a:pt x="676815" y="122335"/>
                  <a:pt x="691329" y="136849"/>
                </a:cubicBezTo>
                <a:cubicBezTo>
                  <a:pt x="685109" y="182465"/>
                  <a:pt x="685228" y="229405"/>
                  <a:pt x="672668" y="273697"/>
                </a:cubicBezTo>
                <a:cubicBezTo>
                  <a:pt x="645650" y="368969"/>
                  <a:pt x="573141" y="553616"/>
                  <a:pt x="573141" y="553616"/>
                </a:cubicBezTo>
                <a:cubicBezTo>
                  <a:pt x="610463" y="607526"/>
                  <a:pt x="628778" y="681788"/>
                  <a:pt x="685108" y="715346"/>
                </a:cubicBezTo>
                <a:cubicBezTo>
                  <a:pt x="830654" y="802054"/>
                  <a:pt x="1004507" y="829950"/>
                  <a:pt x="1157859" y="901959"/>
                </a:cubicBezTo>
                <a:cubicBezTo>
                  <a:pt x="1243806" y="942317"/>
                  <a:pt x="1319590" y="1001486"/>
                  <a:pt x="1400455" y="1051249"/>
                </a:cubicBezTo>
                <a:cubicBezTo>
                  <a:pt x="1496521" y="1211358"/>
                  <a:pt x="1622874" y="1394293"/>
                  <a:pt x="1636831" y="1586204"/>
                </a:cubicBezTo>
                <a:cubicBezTo>
                  <a:pt x="1645151" y="1700601"/>
                  <a:pt x="1620129" y="1823119"/>
                  <a:pt x="1562186" y="1922106"/>
                </a:cubicBezTo>
                <a:cubicBezTo>
                  <a:pt x="1514414" y="2003717"/>
                  <a:pt x="1416270" y="2042840"/>
                  <a:pt x="1338251" y="2096277"/>
                </a:cubicBezTo>
                <a:cubicBezTo>
                  <a:pt x="1090599" y="2265901"/>
                  <a:pt x="1118405" y="2209602"/>
                  <a:pt x="853059" y="2363755"/>
                </a:cubicBezTo>
                <a:cubicBezTo>
                  <a:pt x="717748" y="2442365"/>
                  <a:pt x="454953" y="2612571"/>
                  <a:pt x="454953" y="2612571"/>
                </a:cubicBezTo>
                <a:cubicBezTo>
                  <a:pt x="361647" y="2556587"/>
                  <a:pt x="259773" y="2512881"/>
                  <a:pt x="175035" y="2444620"/>
                </a:cubicBezTo>
                <a:cubicBezTo>
                  <a:pt x="108654" y="2391147"/>
                  <a:pt x="-33219" y="2326897"/>
                  <a:pt x="7084" y="2251787"/>
                </a:cubicBezTo>
                <a:cubicBezTo>
                  <a:pt x="56112" y="2160416"/>
                  <a:pt x="210284" y="2210318"/>
                  <a:pt x="311884" y="2189583"/>
                </a:cubicBezTo>
                <a:cubicBezTo>
                  <a:pt x="504717" y="2222759"/>
                  <a:pt x="703428" y="2231374"/>
                  <a:pt x="890382" y="2289110"/>
                </a:cubicBezTo>
                <a:cubicBezTo>
                  <a:pt x="1205574" y="2386449"/>
                  <a:pt x="1085077" y="2444809"/>
                  <a:pt x="1307149" y="2581469"/>
                </a:cubicBezTo>
                <a:cubicBezTo>
                  <a:pt x="1360273" y="2614160"/>
                  <a:pt x="1423264" y="2627085"/>
                  <a:pt x="1481321" y="2649893"/>
                </a:cubicBezTo>
                <a:cubicBezTo>
                  <a:pt x="1566333" y="2629158"/>
                  <a:pt x="1666608" y="2640529"/>
                  <a:pt x="1736357" y="2587689"/>
                </a:cubicBezTo>
                <a:cubicBezTo>
                  <a:pt x="1913283" y="2453654"/>
                  <a:pt x="1896727" y="2293926"/>
                  <a:pt x="1916749" y="2108718"/>
                </a:cubicBezTo>
                <a:cubicBezTo>
                  <a:pt x="1814792" y="1768859"/>
                  <a:pt x="1924274" y="1958369"/>
                  <a:pt x="1755019" y="2077616"/>
                </a:cubicBezTo>
                <a:cubicBezTo>
                  <a:pt x="1708137" y="2110646"/>
                  <a:pt x="1643052" y="2102497"/>
                  <a:pt x="1587068" y="2114938"/>
                </a:cubicBezTo>
                <a:cubicBezTo>
                  <a:pt x="1466070" y="2049398"/>
                  <a:pt x="1376243" y="2020450"/>
                  <a:pt x="1300929" y="1891004"/>
                </a:cubicBezTo>
                <a:cubicBezTo>
                  <a:pt x="1265970" y="1830919"/>
                  <a:pt x="1259460" y="1758302"/>
                  <a:pt x="1238725" y="1691951"/>
                </a:cubicBezTo>
                <a:cubicBezTo>
                  <a:pt x="1253244" y="1541921"/>
                  <a:pt x="1233600" y="1472775"/>
                  <a:pt x="1338251" y="1356049"/>
                </a:cubicBezTo>
                <a:cubicBezTo>
                  <a:pt x="1358069" y="1333944"/>
                  <a:pt x="1392162" y="1331167"/>
                  <a:pt x="1419117" y="1318726"/>
                </a:cubicBezTo>
                <a:cubicBezTo>
                  <a:pt x="1442453" y="1326505"/>
                  <a:pt x="1531425" y="1332838"/>
                  <a:pt x="1506202" y="1393371"/>
                </a:cubicBezTo>
                <a:cubicBezTo>
                  <a:pt x="1499772" y="1408802"/>
                  <a:pt x="1477173" y="1409959"/>
                  <a:pt x="1462659" y="1418253"/>
                </a:cubicBezTo>
                <a:cubicBezTo>
                  <a:pt x="1450218" y="1360196"/>
                  <a:pt x="1404663" y="1299741"/>
                  <a:pt x="1425337" y="1244081"/>
                </a:cubicBezTo>
                <a:cubicBezTo>
                  <a:pt x="1510536" y="1014699"/>
                  <a:pt x="1562124" y="1009509"/>
                  <a:pt x="1711476" y="945502"/>
                </a:cubicBezTo>
                <a:cubicBezTo>
                  <a:pt x="1780329" y="995576"/>
                  <a:pt x="2003835" y="1141056"/>
                  <a:pt x="2003835" y="1231640"/>
                </a:cubicBezTo>
                <a:cubicBezTo>
                  <a:pt x="2003835" y="1332986"/>
                  <a:pt x="1900162" y="1405811"/>
                  <a:pt x="1848325" y="1492897"/>
                </a:cubicBezTo>
                <a:cubicBezTo>
                  <a:pt x="1796488" y="1490824"/>
                  <a:pt x="1733646" y="1518680"/>
                  <a:pt x="1692815" y="1486677"/>
                </a:cubicBezTo>
                <a:cubicBezTo>
                  <a:pt x="1534172" y="1362336"/>
                  <a:pt x="1653818" y="1238833"/>
                  <a:pt x="1711476" y="1119673"/>
                </a:cubicBezTo>
                <a:cubicBezTo>
                  <a:pt x="1765386" y="1132114"/>
                  <a:pt x="1829038" y="1123675"/>
                  <a:pt x="1873206" y="1156995"/>
                </a:cubicBezTo>
                <a:cubicBezTo>
                  <a:pt x="2064939" y="1301636"/>
                  <a:pt x="2060124" y="1367187"/>
                  <a:pt x="2115802" y="1555102"/>
                </a:cubicBezTo>
                <a:cubicBezTo>
                  <a:pt x="2103361" y="1577910"/>
                  <a:pt x="2102250" y="1613039"/>
                  <a:pt x="2078480" y="1623526"/>
                </a:cubicBezTo>
                <a:cubicBezTo>
                  <a:pt x="1992096" y="1661637"/>
                  <a:pt x="1826079" y="1645510"/>
                  <a:pt x="1736357" y="1642187"/>
                </a:cubicBezTo>
                <a:cubicBezTo>
                  <a:pt x="1865074" y="1568637"/>
                  <a:pt x="1791363" y="1604381"/>
                  <a:pt x="2084700" y="1561322"/>
                </a:cubicBezTo>
                <a:cubicBezTo>
                  <a:pt x="2208624" y="1543131"/>
                  <a:pt x="2333640" y="1533315"/>
                  <a:pt x="2457925" y="1517779"/>
                </a:cubicBezTo>
                <a:cubicBezTo>
                  <a:pt x="2482955" y="1514650"/>
                  <a:pt x="2507946" y="1510810"/>
                  <a:pt x="2532570" y="1505338"/>
                </a:cubicBezTo>
                <a:cubicBezTo>
                  <a:pt x="2545371" y="1502493"/>
                  <a:pt x="2557170" y="1496077"/>
                  <a:pt x="2569892" y="1492897"/>
                </a:cubicBezTo>
                <a:lnTo>
                  <a:pt x="2594774" y="1486677"/>
                </a:lnTo>
                <a:cubicBezTo>
                  <a:pt x="2613435" y="1490824"/>
                  <a:pt x="2631968" y="1495595"/>
                  <a:pt x="2650757" y="1499118"/>
                </a:cubicBezTo>
                <a:cubicBezTo>
                  <a:pt x="2700055" y="1508361"/>
                  <a:pt x="2709579" y="1497698"/>
                  <a:pt x="2669419" y="1517779"/>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Elbow 6">
            <a:extLst>
              <a:ext uri="{FF2B5EF4-FFF2-40B4-BE49-F238E27FC236}">
                <a16:creationId xmlns:a16="http://schemas.microsoft.com/office/drawing/2014/main" id="{50113AA6-D2FB-1A85-26D5-662A30957BDE}"/>
              </a:ext>
            </a:extLst>
          </p:cNvPr>
          <p:cNvCxnSpPr>
            <a:stCxn id="5" idx="67"/>
            <a:endCxn id="10" idx="1"/>
          </p:cNvCxnSpPr>
          <p:nvPr/>
        </p:nvCxnSpPr>
        <p:spPr>
          <a:xfrm flipV="1">
            <a:off x="6761584" y="3690851"/>
            <a:ext cx="73392" cy="600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206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Ø"/>
            </a:pPr>
            <a:r>
              <a:rPr lang="en-US" dirty="0"/>
              <a:t>Complex and Inconsistent Process</a:t>
            </a:r>
          </a:p>
          <a:p>
            <a:pPr>
              <a:buFont typeface="Wingdings" panose="05000000000000000000" pitchFamily="2" charset="2"/>
              <a:buChar char="Ø"/>
            </a:pPr>
            <a:r>
              <a:rPr lang="en-US" dirty="0"/>
              <a:t>Drift-Prone</a:t>
            </a:r>
          </a:p>
          <a:p>
            <a:pPr>
              <a:buFont typeface="Wingdings" panose="05000000000000000000" pitchFamily="2" charset="2"/>
              <a:buChar char="Ø"/>
            </a:pPr>
            <a:r>
              <a:rPr lang="en-US" dirty="0"/>
              <a:t>Manual and Slow</a:t>
            </a:r>
          </a:p>
          <a:p>
            <a:pPr>
              <a:buFont typeface="Wingdings" panose="05000000000000000000" pitchFamily="2" charset="2"/>
              <a:buChar char="Ø"/>
            </a:pPr>
            <a:r>
              <a:rPr lang="en-US" dirty="0"/>
              <a:t>Poor feedback</a:t>
            </a:r>
          </a:p>
          <a:p>
            <a:pPr>
              <a:buFont typeface="Wingdings" panose="05000000000000000000" pitchFamily="2" charset="2"/>
              <a:buChar char="Ø"/>
            </a:pPr>
            <a:r>
              <a:rPr lang="en-US" dirty="0"/>
              <a:t>Difficult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814848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3094" name="Rectangle 3093">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096" name="Rectangle 3095">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098" name="Straight Connector 3097">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100" name="Rectangle 3099">
            <a:extLst>
              <a:ext uri="{FF2B5EF4-FFF2-40B4-BE49-F238E27FC236}">
                <a16:creationId xmlns:a16="http://schemas.microsoft.com/office/drawing/2014/main" id="{7DD67062-25A7-42F1-B181-1800797EC7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Scaling product design with Blueprint | by Palantir | Palantir Blog">
            <a:extLst>
              <a:ext uri="{FF2B5EF4-FFF2-40B4-BE49-F238E27FC236}">
                <a16:creationId xmlns:a16="http://schemas.microsoft.com/office/drawing/2014/main" id="{9FA2E3E6-7CDF-9E21-0DFF-7BDBCF559F1A}"/>
              </a:ext>
            </a:extLst>
          </p:cNvPr>
          <p:cNvPicPr>
            <a:picLocks noGrp="1" noChangeAspect="1" noChangeArrowheads="1"/>
          </p:cNvPicPr>
          <p:nvPr>
            <p:ph idx="1"/>
          </p:nvPr>
        </p:nvPicPr>
        <p:blipFill rotWithShape="1">
          <a:blip r:embed="rId3">
            <a:duotone>
              <a:prstClr val="black"/>
              <a:schemeClr val="bg1">
                <a:tint val="45000"/>
                <a:satMod val="400000"/>
              </a:schemeClr>
            </a:duotone>
            <a:alphaModFix amt="25000"/>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E8026E8-150C-33FC-339D-13615780CF6A}"/>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sz="8000">
                <a:solidFill>
                  <a:schemeClr val="tx1">
                    <a:lumMod val="85000"/>
                    <a:lumOff val="15000"/>
                  </a:schemeClr>
                </a:solidFill>
              </a:rPr>
              <a:t>Saxo Service Blueprint</a:t>
            </a:r>
          </a:p>
        </p:txBody>
      </p:sp>
      <p:cxnSp>
        <p:nvCxnSpPr>
          <p:cNvPr id="3102" name="Straight Connector 3101">
            <a:extLst>
              <a:ext uri="{FF2B5EF4-FFF2-40B4-BE49-F238E27FC236}">
                <a16:creationId xmlns:a16="http://schemas.microsoft.com/office/drawing/2014/main" id="{47D70707-56D7-4FC6-9732-92BF6E16E0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104" name="Rectangle 3103">
            <a:extLst>
              <a:ext uri="{FF2B5EF4-FFF2-40B4-BE49-F238E27FC236}">
                <a16:creationId xmlns:a16="http://schemas.microsoft.com/office/drawing/2014/main" id="{3A76FBC5-74A5-446E-83ED-7A305EE11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2C47F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106" name="Rectangle 3105">
            <a:extLst>
              <a:ext uri="{FF2B5EF4-FFF2-40B4-BE49-F238E27FC236}">
                <a16:creationId xmlns:a16="http://schemas.microsoft.com/office/drawing/2014/main" id="{DC751DA2-9310-4BCD-B76E-31139951A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4E568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3076" name="Picture 4" descr="GitOps | Liquibase Solutions for Database GitOps">
            <a:extLst>
              <a:ext uri="{FF2B5EF4-FFF2-40B4-BE49-F238E27FC236}">
                <a16:creationId xmlns:a16="http://schemas.microsoft.com/office/drawing/2014/main" id="{39DAE34C-0C5C-499A-191C-55003C26A8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062513">
            <a:off x="3669852" y="244916"/>
            <a:ext cx="5784423" cy="303682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axo Bank Welcomes More Female Clients Across All Offices as Globally, More  Women Continue to Invest in Higher Numbers | Financial IT">
            <a:extLst>
              <a:ext uri="{FF2B5EF4-FFF2-40B4-BE49-F238E27FC236}">
                <a16:creationId xmlns:a16="http://schemas.microsoft.com/office/drawing/2014/main" id="{FDDA05C7-ADBE-92AC-C01E-37807FAD22D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6214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8EC1F-B72F-3E45-7F6E-18BF1894F509}"/>
              </a:ext>
            </a:extLst>
          </p:cNvPr>
          <p:cNvSpPr>
            <a:spLocks noGrp="1"/>
          </p:cNvSpPr>
          <p:nvPr>
            <p:ph type="title"/>
          </p:nvPr>
        </p:nvSpPr>
        <p:spPr/>
        <p:txBody>
          <a:bodyPr/>
          <a:lstStyle/>
          <a:p>
            <a:r>
              <a:rPr lang="en-US">
                <a:solidFill>
                  <a:schemeClr val="tx1"/>
                </a:solidFill>
              </a:rPr>
              <a:t>Saxo Service Blueprint</a:t>
            </a:r>
          </a:p>
        </p:txBody>
      </p:sp>
      <p:pic>
        <p:nvPicPr>
          <p:cNvPr id="5126" name="Picture 6" descr="Government Efficiency and Accountability Review Board (GEAR) - State of  Delaware">
            <a:extLst>
              <a:ext uri="{FF2B5EF4-FFF2-40B4-BE49-F238E27FC236}">
                <a16:creationId xmlns:a16="http://schemas.microsoft.com/office/drawing/2014/main" id="{C01DED91-7904-BBAE-3D0E-055782FF9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0493" y="2387340"/>
            <a:ext cx="3124978" cy="2083319"/>
          </a:xfrm>
          <a:prstGeom prst="rect">
            <a:avLst/>
          </a:prstGeom>
          <a:noFill/>
          <a:extLst>
            <a:ext uri="{909E8E84-426E-40DD-AFC4-6F175D3DCCD1}">
              <a14:hiddenFill xmlns:a14="http://schemas.microsoft.com/office/drawing/2010/main">
                <a:solidFill>
                  <a:srgbClr val="FFFFFF"/>
                </a:solidFill>
              </a14:hiddenFill>
            </a:ext>
          </a:extLst>
        </p:spPr>
      </p:pic>
      <p:sp>
        <p:nvSpPr>
          <p:cNvPr id="4" name="Arrow: Left 3">
            <a:extLst>
              <a:ext uri="{FF2B5EF4-FFF2-40B4-BE49-F238E27FC236}">
                <a16:creationId xmlns:a16="http://schemas.microsoft.com/office/drawing/2014/main" id="{C5E65FF5-FF0A-3466-C3C6-DA5226865F2B}"/>
              </a:ext>
            </a:extLst>
          </p:cNvPr>
          <p:cNvSpPr/>
          <p:nvPr/>
        </p:nvSpPr>
        <p:spPr>
          <a:xfrm>
            <a:off x="3672117" y="3429000"/>
            <a:ext cx="746449" cy="424543"/>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 name="Arrow: Left 4">
            <a:extLst>
              <a:ext uri="{FF2B5EF4-FFF2-40B4-BE49-F238E27FC236}">
                <a16:creationId xmlns:a16="http://schemas.microsoft.com/office/drawing/2014/main" id="{E5AA5A32-4F7C-D5B6-6F97-0E4D4128D6EE}"/>
              </a:ext>
            </a:extLst>
          </p:cNvPr>
          <p:cNvSpPr/>
          <p:nvPr/>
        </p:nvSpPr>
        <p:spPr>
          <a:xfrm rot="10800000">
            <a:off x="8047398" y="3417603"/>
            <a:ext cx="746449" cy="424543"/>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5128" name="Picture 8" descr="Rocket spaceship clipart design illustration 9394204 PNG">
            <a:extLst>
              <a:ext uri="{FF2B5EF4-FFF2-40B4-BE49-F238E27FC236}">
                <a16:creationId xmlns:a16="http://schemas.microsoft.com/office/drawing/2014/main" id="{35318938-9EFD-DCB7-E295-1C4C0C8DDA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5774" y="2155977"/>
            <a:ext cx="1658066" cy="3372337"/>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Loop Icons &amp; Symbols">
            <a:extLst>
              <a:ext uri="{FF2B5EF4-FFF2-40B4-BE49-F238E27FC236}">
                <a16:creationId xmlns:a16="http://schemas.microsoft.com/office/drawing/2014/main" id="{F93CF697-FB25-D30C-3AB5-E18131FEDA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7715" y="2932351"/>
            <a:ext cx="424543" cy="4245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Loop Icons &amp; Symbols">
            <a:extLst>
              <a:ext uri="{FF2B5EF4-FFF2-40B4-BE49-F238E27FC236}">
                <a16:creationId xmlns:a16="http://schemas.microsoft.com/office/drawing/2014/main" id="{A79C5BA8-1B6E-67F4-E25B-690C7C5F20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8350" y="2932350"/>
            <a:ext cx="424543" cy="42454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axo Bank Welcomes More Female Clients Across All Offices as Globally, More  Women Continue to Invest in Higher Numbers | Financial IT">
            <a:extLst>
              <a:ext uri="{FF2B5EF4-FFF2-40B4-BE49-F238E27FC236}">
                <a16:creationId xmlns:a16="http://schemas.microsoft.com/office/drawing/2014/main" id="{23FD9833-36D9-F600-EB2A-BEF01A2838E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Document Flat Circular Flat icon">
            <a:extLst>
              <a:ext uri="{FF2B5EF4-FFF2-40B4-BE49-F238E27FC236}">
                <a16:creationId xmlns:a16="http://schemas.microsoft.com/office/drawing/2014/main" id="{BE34876E-5870-5126-8ED5-C78A201197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9740" y="2551801"/>
            <a:ext cx="2099740" cy="209974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981F3FB-76F7-E216-D0E3-D062B5A0A5D1}"/>
              </a:ext>
            </a:extLst>
          </p:cNvPr>
          <p:cNvSpPr txBox="1"/>
          <p:nvPr/>
        </p:nvSpPr>
        <p:spPr>
          <a:xfrm>
            <a:off x="2202952" y="3006121"/>
            <a:ext cx="633315" cy="276999"/>
          </a:xfrm>
          <a:prstGeom prst="rect">
            <a:avLst/>
          </a:prstGeom>
          <a:noFill/>
        </p:spPr>
        <p:txBody>
          <a:bodyPr wrap="none" rtlCol="0">
            <a:spAutoFit/>
          </a:bodyPr>
          <a:lstStyle/>
          <a:p>
            <a:r>
              <a:rPr lang="en-US" sz="1200" dirty="0"/>
              <a:t>Service</a:t>
            </a:r>
          </a:p>
        </p:txBody>
      </p:sp>
    </p:spTree>
    <p:extLst>
      <p:ext uri="{BB962C8B-B14F-4D97-AF65-F5344CB8AC3E}">
        <p14:creationId xmlns:p14="http://schemas.microsoft.com/office/powerpoint/2010/main" val="588510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Ø"/>
            </a:pPr>
            <a:r>
              <a:rPr lang="en-US" dirty="0"/>
              <a:t>Complex and Inconsistent Process</a:t>
            </a:r>
          </a:p>
          <a:p>
            <a:pPr>
              <a:buFont typeface="Wingdings" panose="05000000000000000000" pitchFamily="2" charset="2"/>
              <a:buChar char="Ø"/>
            </a:pPr>
            <a:r>
              <a:rPr lang="en-US" dirty="0"/>
              <a:t>Drift-Prone</a:t>
            </a:r>
          </a:p>
          <a:p>
            <a:pPr>
              <a:buFont typeface="Wingdings" panose="05000000000000000000" pitchFamily="2" charset="2"/>
              <a:buChar char="Ø"/>
            </a:pPr>
            <a:r>
              <a:rPr lang="en-US" dirty="0"/>
              <a:t>Manual and Slow</a:t>
            </a:r>
          </a:p>
          <a:p>
            <a:pPr>
              <a:buFont typeface="Wingdings" panose="05000000000000000000" pitchFamily="2" charset="2"/>
              <a:buChar char="Ø"/>
            </a:pPr>
            <a:r>
              <a:rPr lang="en-US" dirty="0"/>
              <a:t>Poor feedback</a:t>
            </a:r>
          </a:p>
          <a:p>
            <a:pPr>
              <a:buFont typeface="Wingdings" panose="05000000000000000000" pitchFamily="2" charset="2"/>
              <a:buChar char="Ø"/>
            </a:pPr>
            <a:r>
              <a:rPr lang="en-US" dirty="0"/>
              <a:t>Difficult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561632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Ø"/>
            </a:pPr>
            <a:r>
              <a:rPr lang="en-US" strike="sngStrike" dirty="0"/>
              <a:t>Complex and Inconsistent Process</a:t>
            </a:r>
          </a:p>
          <a:p>
            <a:pPr>
              <a:buFont typeface="Wingdings" panose="05000000000000000000" pitchFamily="2" charset="2"/>
              <a:buChar char="Ø"/>
            </a:pPr>
            <a:r>
              <a:rPr lang="en-US" strike="sngStrike" dirty="0"/>
              <a:t>Drift-Prone</a:t>
            </a:r>
          </a:p>
          <a:p>
            <a:pPr>
              <a:buFont typeface="Wingdings" panose="05000000000000000000" pitchFamily="2" charset="2"/>
              <a:buChar char="Ø"/>
            </a:pPr>
            <a:r>
              <a:rPr lang="en-US" strike="sngStrike" dirty="0"/>
              <a:t>Manual and Slow</a:t>
            </a:r>
          </a:p>
          <a:p>
            <a:pPr>
              <a:buFont typeface="Wingdings" panose="05000000000000000000" pitchFamily="2" charset="2"/>
              <a:buChar char="Ø"/>
            </a:pPr>
            <a:r>
              <a:rPr lang="en-US" strike="sngStrike" dirty="0"/>
              <a:t>Poor feedback</a:t>
            </a:r>
          </a:p>
          <a:p>
            <a:pPr>
              <a:buFont typeface="Wingdings" panose="05000000000000000000" pitchFamily="2" charset="2"/>
              <a:buChar char="Ø"/>
            </a:pPr>
            <a:r>
              <a:rPr lang="en-US" strike="sngStrike" dirty="0"/>
              <a:t>Difficult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888268896"/>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59eaafce-8924-450f-9a46-821154527c0c}" enabled="1" method="Standard" siteId="{48794f31-2f6d-4909-8b2f-53b64c7f3199}" removed="0"/>
</clbl:labelList>
</file>

<file path=docProps/app.xml><?xml version="1.0" encoding="utf-8"?>
<Properties xmlns="http://schemas.openxmlformats.org/officeDocument/2006/extended-properties" xmlns:vt="http://schemas.openxmlformats.org/officeDocument/2006/docPropsVTypes">
  <Template>Retrospect</Template>
  <TotalTime>215</TotalTime>
  <Words>566</Words>
  <Application>Microsoft Macintosh PowerPoint</Application>
  <PresentationFormat>Widescreen</PresentationFormat>
  <Paragraphs>137</Paragraphs>
  <Slides>25</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Aptos</vt:lpstr>
      <vt:lpstr>Calibri</vt:lpstr>
      <vt:lpstr>Calibri Light</vt:lpstr>
      <vt:lpstr>Segoe UI</vt:lpstr>
      <vt:lpstr>Wingdings</vt:lpstr>
      <vt:lpstr>Retrospect</vt:lpstr>
      <vt:lpstr>Saxo Service Blueprint:  Present and Future </vt:lpstr>
      <vt:lpstr>Agenda</vt:lpstr>
      <vt:lpstr>What doesn’t work</vt:lpstr>
      <vt:lpstr>What doesn’t work</vt:lpstr>
      <vt:lpstr>What doesn’t work</vt:lpstr>
      <vt:lpstr>Saxo Service Blueprint</vt:lpstr>
      <vt:lpstr>Saxo Service Blueprint</vt:lpstr>
      <vt:lpstr>What doesn’t work</vt:lpstr>
      <vt:lpstr>What doesn’t work</vt:lpstr>
      <vt:lpstr>What doesn’t work</vt:lpstr>
      <vt:lpstr>What doesn’t work</vt:lpstr>
      <vt:lpstr>What doesn’t work</vt:lpstr>
      <vt:lpstr>What doesn’t work</vt:lpstr>
      <vt:lpstr>What doesn’t work</vt:lpstr>
      <vt:lpstr>What works </vt:lpstr>
      <vt:lpstr>PowerPoint Presentation</vt:lpstr>
      <vt:lpstr>The Journey</vt:lpstr>
      <vt:lpstr>Enterprise Foundation Engineering</vt:lpstr>
      <vt:lpstr>Plan</vt:lpstr>
      <vt:lpstr>Status</vt:lpstr>
      <vt:lpstr>PowerPoint Presentation</vt:lpstr>
      <vt:lpstr>PowerPoint Presentation</vt:lpstr>
      <vt:lpstr>Blueprint view</vt:lpstr>
      <vt:lpstr>Database Roles View</vt:lpstr>
      <vt:lpstr>Q &amp; A </vt:lpstr>
    </vt:vector>
  </TitlesOfParts>
  <Company>SAXO BANK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Saxo Service Blueprint</dc:title>
  <dc:creator>Jinhong Brejnholt (JINB)</dc:creator>
  <cp:lastModifiedBy>Jinhong Brejnholt</cp:lastModifiedBy>
  <cp:revision>12</cp:revision>
  <dcterms:created xsi:type="dcterms:W3CDTF">2023-08-26T19:29:50Z</dcterms:created>
  <dcterms:modified xsi:type="dcterms:W3CDTF">2024-04-26T09:49:56Z</dcterms:modified>
</cp:coreProperties>
</file>